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1" r:id="rId5"/>
  </p:sldMasterIdLst>
  <p:notesMasterIdLst>
    <p:notesMasterId r:id="rId17"/>
  </p:notesMasterIdLst>
  <p:sldIdLst>
    <p:sldId id="256" r:id="rId6"/>
    <p:sldId id="299" r:id="rId7"/>
    <p:sldId id="314" r:id="rId8"/>
    <p:sldId id="307" r:id="rId9"/>
    <p:sldId id="311" r:id="rId10"/>
    <p:sldId id="306" r:id="rId11"/>
    <p:sldId id="312" r:id="rId12"/>
    <p:sldId id="302" r:id="rId13"/>
    <p:sldId id="296" r:id="rId14"/>
    <p:sldId id="286" r:id="rId15"/>
    <p:sldId id="265"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5879"/>
    <a:srgbClr val="497593"/>
    <a:srgbClr val="7B98B2"/>
    <a:srgbClr val="B3C3D3"/>
    <a:srgbClr val="004165"/>
    <a:srgbClr val="772432"/>
    <a:srgbClr val="FEEE9F"/>
    <a:srgbClr val="E5E5E5"/>
    <a:srgbClr val="F5F5F5"/>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179"/>
    <p:restoredTop sz="94218"/>
  </p:normalViewPr>
  <p:slideViewPr>
    <p:cSldViewPr snapToGrid="0" snapToObjects="1">
      <p:cViewPr varScale="1">
        <p:scale>
          <a:sx n="80" d="100"/>
          <a:sy n="80" d="100"/>
        </p:scale>
        <p:origin x="682" y="62"/>
      </p:cViewPr>
      <p:guideLst/>
    </p:cSldViewPr>
  </p:slideViewPr>
  <p:outlineViewPr>
    <p:cViewPr>
      <p:scale>
        <a:sx n="75" d="100"/>
        <a:sy n="75" d="100"/>
      </p:scale>
      <p:origin x="0" y="-671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ACEEB-96A6-BE4B-AD4A-D8B0035CB14C}" type="datetimeFigureOut">
              <a:rPr lang="en-US" smtClean="0"/>
              <a:t>9/4/2023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847FC4-CAF1-6741-875A-C83F3721E6B6}" type="slidenum">
              <a:rPr lang="en-US" smtClean="0"/>
              <a:t>‹#›</a:t>
            </a:fld>
            <a:endParaRPr lang="en-US"/>
          </a:p>
        </p:txBody>
      </p:sp>
    </p:spTree>
    <p:extLst>
      <p:ext uri="{BB962C8B-B14F-4D97-AF65-F5344CB8AC3E}">
        <p14:creationId xmlns:p14="http://schemas.microsoft.com/office/powerpoint/2010/main" val="366087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1</a:t>
            </a:fld>
            <a:endParaRPr lang="en-US"/>
          </a:p>
        </p:txBody>
      </p:sp>
    </p:spTree>
    <p:extLst>
      <p:ext uri="{BB962C8B-B14F-4D97-AF65-F5344CB8AC3E}">
        <p14:creationId xmlns:p14="http://schemas.microsoft.com/office/powerpoint/2010/main" val="1051039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10</a:t>
            </a:fld>
            <a:endParaRPr lang="en-US"/>
          </a:p>
        </p:txBody>
      </p:sp>
    </p:spTree>
    <p:extLst>
      <p:ext uri="{BB962C8B-B14F-4D97-AF65-F5344CB8AC3E}">
        <p14:creationId xmlns:p14="http://schemas.microsoft.com/office/powerpoint/2010/main" val="5888000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2</a:t>
            </a:fld>
            <a:endParaRPr lang="en-US"/>
          </a:p>
        </p:txBody>
      </p:sp>
    </p:spTree>
    <p:extLst>
      <p:ext uri="{BB962C8B-B14F-4D97-AF65-F5344CB8AC3E}">
        <p14:creationId xmlns:p14="http://schemas.microsoft.com/office/powerpoint/2010/main" val="901062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3</a:t>
            </a:fld>
            <a:endParaRPr lang="en-US"/>
          </a:p>
        </p:txBody>
      </p:sp>
    </p:spTree>
    <p:extLst>
      <p:ext uri="{BB962C8B-B14F-4D97-AF65-F5344CB8AC3E}">
        <p14:creationId xmlns:p14="http://schemas.microsoft.com/office/powerpoint/2010/main" val="8545088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4</a:t>
            </a:fld>
            <a:endParaRPr lang="en-US"/>
          </a:p>
        </p:txBody>
      </p:sp>
    </p:spTree>
    <p:extLst>
      <p:ext uri="{BB962C8B-B14F-4D97-AF65-F5344CB8AC3E}">
        <p14:creationId xmlns:p14="http://schemas.microsoft.com/office/powerpoint/2010/main" val="11186626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5</a:t>
            </a:fld>
            <a:endParaRPr lang="en-US"/>
          </a:p>
        </p:txBody>
      </p:sp>
    </p:spTree>
    <p:extLst>
      <p:ext uri="{BB962C8B-B14F-4D97-AF65-F5344CB8AC3E}">
        <p14:creationId xmlns:p14="http://schemas.microsoft.com/office/powerpoint/2010/main" val="14653129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6</a:t>
            </a:fld>
            <a:endParaRPr lang="en-US"/>
          </a:p>
        </p:txBody>
      </p:sp>
    </p:spTree>
    <p:extLst>
      <p:ext uri="{BB962C8B-B14F-4D97-AF65-F5344CB8AC3E}">
        <p14:creationId xmlns:p14="http://schemas.microsoft.com/office/powerpoint/2010/main" val="1558405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7</a:t>
            </a:fld>
            <a:endParaRPr lang="en-US"/>
          </a:p>
        </p:txBody>
      </p:sp>
    </p:spTree>
    <p:extLst>
      <p:ext uri="{BB962C8B-B14F-4D97-AF65-F5344CB8AC3E}">
        <p14:creationId xmlns:p14="http://schemas.microsoft.com/office/powerpoint/2010/main" val="11259880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8</a:t>
            </a:fld>
            <a:endParaRPr lang="en-US"/>
          </a:p>
        </p:txBody>
      </p:sp>
    </p:spTree>
    <p:extLst>
      <p:ext uri="{BB962C8B-B14F-4D97-AF65-F5344CB8AC3E}">
        <p14:creationId xmlns:p14="http://schemas.microsoft.com/office/powerpoint/2010/main" val="2891888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6847FC4-CAF1-6741-875A-C83F3721E6B6}" type="slidenum">
              <a:rPr lang="en-US" smtClean="0"/>
              <a:t>9</a:t>
            </a:fld>
            <a:endParaRPr lang="en-US"/>
          </a:p>
        </p:txBody>
      </p:sp>
    </p:spTree>
    <p:extLst>
      <p:ext uri="{BB962C8B-B14F-4D97-AF65-F5344CB8AC3E}">
        <p14:creationId xmlns:p14="http://schemas.microsoft.com/office/powerpoint/2010/main" val="2077375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4E2BD-0C58-E64B-AB95-36840E71CE6C}"/>
              </a:ext>
            </a:extLst>
          </p:cNvPr>
          <p:cNvSpPr>
            <a:spLocks noGrp="1"/>
          </p:cNvSpPr>
          <p:nvPr>
            <p:ph type="ctrTitle"/>
          </p:nvPr>
        </p:nvSpPr>
        <p:spPr>
          <a:xfrm>
            <a:off x="1524000" y="3200400"/>
            <a:ext cx="9144000" cy="731520"/>
          </a:xfrm>
          <a:prstGeom prst="rect">
            <a:avLst/>
          </a:prstGeom>
        </p:spPr>
        <p:txBody>
          <a:bodyPr anchor="ctr">
            <a:normAutofit/>
          </a:bodyPr>
          <a:lstStyle>
            <a:lvl1pPr algn="ctr">
              <a:defRPr sz="45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6E65A1A-B737-B943-8F8E-C68DC1ACD7AA}"/>
              </a:ext>
            </a:extLst>
          </p:cNvPr>
          <p:cNvSpPr>
            <a:spLocks noGrp="1"/>
          </p:cNvSpPr>
          <p:nvPr>
            <p:ph type="subTitle" idx="1"/>
          </p:nvPr>
        </p:nvSpPr>
        <p:spPr>
          <a:xfrm>
            <a:off x="1524000" y="4195570"/>
            <a:ext cx="9144000" cy="914400"/>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cxnSp>
        <p:nvCxnSpPr>
          <p:cNvPr id="19" name="Straight Connector 18">
            <a:extLst>
              <a:ext uri="{FF2B5EF4-FFF2-40B4-BE49-F238E27FC236}">
                <a16:creationId xmlns:a16="http://schemas.microsoft.com/office/drawing/2014/main" id="{0D89A3AF-4EDC-4043-804E-E87D504FBF6B}"/>
              </a:ext>
            </a:extLst>
          </p:cNvPr>
          <p:cNvCxnSpPr/>
          <p:nvPr userDrawn="1"/>
        </p:nvCxnSpPr>
        <p:spPr>
          <a:xfrm>
            <a:off x="1422400" y="2743200"/>
            <a:ext cx="9347200" cy="0"/>
          </a:xfrm>
          <a:prstGeom prst="line">
            <a:avLst/>
          </a:prstGeom>
          <a:ln>
            <a:solidFill>
              <a:srgbClr val="004165"/>
            </a:solidFill>
          </a:ln>
        </p:spPr>
        <p:style>
          <a:lnRef idx="1">
            <a:schemeClr val="accent1"/>
          </a:lnRef>
          <a:fillRef idx="0">
            <a:schemeClr val="accent1"/>
          </a:fillRef>
          <a:effectRef idx="0">
            <a:schemeClr val="accent1"/>
          </a:effectRef>
          <a:fontRef idx="minor">
            <a:schemeClr val="tx1"/>
          </a:fontRef>
        </p:style>
      </p:cxnSp>
      <p:pic>
        <p:nvPicPr>
          <p:cNvPr id="23" name="Picture 22" descr="Toastmasters International">
            <a:extLst>
              <a:ext uri="{FF2B5EF4-FFF2-40B4-BE49-F238E27FC236}">
                <a16:creationId xmlns:a16="http://schemas.microsoft.com/office/drawing/2014/main" id="{81373B61-26E6-9E41-B3D7-2240926DC383}"/>
              </a:ext>
            </a:extLst>
          </p:cNvPr>
          <p:cNvPicPr>
            <a:picLocks noChangeAspect="1"/>
          </p:cNvPicPr>
          <p:nvPr userDrawn="1"/>
        </p:nvPicPr>
        <p:blipFill>
          <a:blip r:embed="rId2"/>
          <a:stretch>
            <a:fillRect/>
          </a:stretch>
        </p:blipFill>
        <p:spPr>
          <a:xfrm>
            <a:off x="4704715" y="1830810"/>
            <a:ext cx="2782570" cy="430804"/>
          </a:xfrm>
          <a:prstGeom prst="rect">
            <a:avLst/>
          </a:prstGeom>
        </p:spPr>
      </p:pic>
    </p:spTree>
    <p:extLst>
      <p:ext uri="{BB962C8B-B14F-4D97-AF65-F5344CB8AC3E}">
        <p14:creationId xmlns:p14="http://schemas.microsoft.com/office/powerpoint/2010/main" val="1287038089"/>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Left_Conten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AD8F0-BA9C-2D49-BEF0-F0A72CC2C305}"/>
              </a:ext>
            </a:extLst>
          </p:cNvPr>
          <p:cNvSpPr>
            <a:spLocks noGrp="1"/>
          </p:cNvSpPr>
          <p:nvPr>
            <p:ph type="title"/>
          </p:nvPr>
        </p:nvSpPr>
        <p:spPr>
          <a:xfrm>
            <a:off x="277934" y="295773"/>
            <a:ext cx="5498276" cy="649224"/>
          </a:xfrm>
          <a:prstGeom prst="rect">
            <a:avLst/>
          </a:prstGeom>
        </p:spPr>
        <p:txBody>
          <a:bodyPr anchor="ctr">
            <a:normAutofit/>
          </a:bodyPr>
          <a:lstStyle>
            <a:lvl1pPr>
              <a:defRPr sz="3600">
                <a:solidFill>
                  <a:schemeClr val="tx1"/>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1535080"/>
            <a:ext cx="5498276" cy="4332319"/>
          </a:xfrm>
          <a:prstGeom prst="rect">
            <a:avLst/>
          </a:prstGeom>
        </p:spPr>
        <p:txBody>
          <a:bodyPr>
            <a:normAutofit/>
          </a:bodyPr>
          <a:lstStyle>
            <a:lvl1pPr marL="0" indent="0">
              <a:buNone/>
              <a:defRPr sz="28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7">
            <a:extLst>
              <a:ext uri="{FF2B5EF4-FFF2-40B4-BE49-F238E27FC236}">
                <a16:creationId xmlns:a16="http://schemas.microsoft.com/office/drawing/2014/main" id="{DBD07C98-DEB2-9043-B3B7-E156746DEEA1}"/>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5" name="Picture Placeholder 4">
            <a:extLst>
              <a:ext uri="{FF2B5EF4-FFF2-40B4-BE49-F238E27FC236}">
                <a16:creationId xmlns:a16="http://schemas.microsoft.com/office/drawing/2014/main" id="{30403F9B-2509-B349-8F7B-B7A269B84DED}"/>
              </a:ext>
            </a:extLst>
          </p:cNvPr>
          <p:cNvSpPr>
            <a:spLocks noGrp="1"/>
          </p:cNvSpPr>
          <p:nvPr>
            <p:ph type="pic" sz="quarter" idx="11" hasCustomPrompt="1"/>
          </p:nvPr>
        </p:nvSpPr>
        <p:spPr>
          <a:xfrm>
            <a:off x="6096000" y="0"/>
            <a:ext cx="6099048" cy="6217920"/>
          </a:xfrm>
        </p:spPr>
        <p:txBody>
          <a:bodyPr anchor="ctr"/>
          <a:lstStyle>
            <a:lvl1pPr marL="0" indent="0" algn="ctr">
              <a:buNone/>
              <a:defRPr>
                <a:solidFill>
                  <a:schemeClr val="tx1"/>
                </a:solidFill>
              </a:defRPr>
            </a:lvl1pPr>
          </a:lstStyle>
          <a:p>
            <a:r>
              <a:rPr lang="en-US" dirty="0"/>
              <a:t>Click to Add Photo</a:t>
            </a:r>
          </a:p>
        </p:txBody>
      </p:sp>
    </p:spTree>
    <p:extLst>
      <p:ext uri="{BB962C8B-B14F-4D97-AF65-F5344CB8AC3E}">
        <p14:creationId xmlns:p14="http://schemas.microsoft.com/office/powerpoint/2010/main" val="2494206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Left_Content Right_2">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0CBC6FF-D0F0-194A-9730-69A23927DE9B}"/>
              </a:ext>
            </a:extLst>
          </p:cNvPr>
          <p:cNvSpPr/>
          <p:nvPr userDrawn="1"/>
        </p:nvSpPr>
        <p:spPr>
          <a:xfrm>
            <a:off x="6096000" y="0"/>
            <a:ext cx="6096000" cy="6208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p:nvPr>
        </p:nvSpPr>
        <p:spPr>
          <a:xfrm>
            <a:off x="277934" y="295773"/>
            <a:ext cx="5498276" cy="649224"/>
          </a:xfrm>
          <a:prstGeom prst="rect">
            <a:avLst/>
          </a:prstGeom>
        </p:spPr>
        <p:txBody>
          <a:bodyPr anchor="ctr">
            <a:normAutofit/>
          </a:bodyPr>
          <a:lstStyle>
            <a:lvl1pPr>
              <a:defRPr sz="3600">
                <a:solidFill>
                  <a:schemeClr val="tx1"/>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1535080"/>
            <a:ext cx="5498276" cy="4332320"/>
          </a:xfrm>
          <a:prstGeom prst="rect">
            <a:avLst/>
          </a:prstGeom>
        </p:spPr>
        <p:txBody>
          <a:bodyPr>
            <a:normAutofit/>
          </a:bodyPr>
          <a:lstStyle>
            <a:lvl1pPr marL="0" indent="0">
              <a:buNone/>
              <a:defRPr sz="28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7">
            <a:extLst>
              <a:ext uri="{FF2B5EF4-FFF2-40B4-BE49-F238E27FC236}">
                <a16:creationId xmlns:a16="http://schemas.microsoft.com/office/drawing/2014/main" id="{DBD07C98-DEB2-9043-B3B7-E156746DEEA1}"/>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7" name="Picture Placeholder 4">
            <a:extLst>
              <a:ext uri="{FF2B5EF4-FFF2-40B4-BE49-F238E27FC236}">
                <a16:creationId xmlns:a16="http://schemas.microsoft.com/office/drawing/2014/main" id="{1A32ABD0-551C-8047-9A8B-46EC083AD1DA}"/>
              </a:ext>
            </a:extLst>
          </p:cNvPr>
          <p:cNvSpPr>
            <a:spLocks noGrp="1"/>
          </p:cNvSpPr>
          <p:nvPr>
            <p:ph type="pic" sz="quarter" idx="11" hasCustomPrompt="1"/>
          </p:nvPr>
        </p:nvSpPr>
        <p:spPr>
          <a:xfrm>
            <a:off x="6096000" y="0"/>
            <a:ext cx="6099048" cy="6217920"/>
          </a:xfrm>
        </p:spPr>
        <p:txBody>
          <a:bodyPr anchor="ctr"/>
          <a:lstStyle>
            <a:lvl1pPr marL="0" indent="0" algn="ctr">
              <a:buNone/>
              <a:defRPr>
                <a:solidFill>
                  <a:schemeClr val="tx1"/>
                </a:solidFill>
              </a:defRPr>
            </a:lvl1pPr>
          </a:lstStyle>
          <a:p>
            <a:r>
              <a:rPr lang="en-US" dirty="0"/>
              <a:t>Click to Add Photo</a:t>
            </a:r>
          </a:p>
        </p:txBody>
      </p:sp>
    </p:spTree>
    <p:extLst>
      <p:ext uri="{BB962C8B-B14F-4D97-AF65-F5344CB8AC3E}">
        <p14:creationId xmlns:p14="http://schemas.microsoft.com/office/powerpoint/2010/main" val="31757836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Left_Text Righ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0CBC6FF-D0F0-194A-9730-69A23927DE9B}"/>
              </a:ext>
            </a:extLst>
          </p:cNvPr>
          <p:cNvSpPr/>
          <p:nvPr userDrawn="1"/>
        </p:nvSpPr>
        <p:spPr>
          <a:xfrm>
            <a:off x="6096000" y="0"/>
            <a:ext cx="6096000" cy="6208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p:nvPr>
        </p:nvSpPr>
        <p:spPr>
          <a:xfrm>
            <a:off x="277934" y="295773"/>
            <a:ext cx="5495544" cy="649224"/>
          </a:xfrm>
          <a:prstGeom prst="rect">
            <a:avLst/>
          </a:prstGeom>
        </p:spPr>
        <p:txBody>
          <a:bodyPr anchor="ctr">
            <a:normAutofit/>
          </a:bodyPr>
          <a:lstStyle>
            <a:lvl1pPr>
              <a:defRPr sz="3600">
                <a:solidFill>
                  <a:schemeClr val="tx1"/>
                </a:soli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1535080"/>
            <a:ext cx="5498276" cy="4332320"/>
          </a:xfrm>
          <a:prstGeom prst="rect">
            <a:avLst/>
          </a:prstGeom>
        </p:spPr>
        <p:txBody>
          <a:bodyPr>
            <a:normAutofit/>
          </a:bodyPr>
          <a:lstStyle>
            <a:lvl1pPr marL="0" indent="0">
              <a:buNone/>
              <a:defRPr sz="28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Slide Number Placeholder 7">
            <a:extLst>
              <a:ext uri="{FF2B5EF4-FFF2-40B4-BE49-F238E27FC236}">
                <a16:creationId xmlns:a16="http://schemas.microsoft.com/office/drawing/2014/main" id="{DBD07C98-DEB2-9043-B3B7-E156746DEEA1}"/>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5" name="Text Placeholder 4">
            <a:extLst>
              <a:ext uri="{FF2B5EF4-FFF2-40B4-BE49-F238E27FC236}">
                <a16:creationId xmlns:a16="http://schemas.microsoft.com/office/drawing/2014/main" id="{7536AC97-D6BB-CF45-B568-D12F1D2C17B8}"/>
              </a:ext>
            </a:extLst>
          </p:cNvPr>
          <p:cNvSpPr>
            <a:spLocks noGrp="1"/>
          </p:cNvSpPr>
          <p:nvPr>
            <p:ph type="body" sz="quarter" idx="12"/>
          </p:nvPr>
        </p:nvSpPr>
        <p:spPr>
          <a:xfrm>
            <a:off x="6429756" y="419100"/>
            <a:ext cx="5495544" cy="5448300"/>
          </a:xfrm>
        </p:spPr>
        <p:txBody>
          <a:bodyPr anchor="ct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71642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and Text Left Multiple_Conten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8276" cy="1143000"/>
          </a:xfrm>
          <a:prstGeom prst="rect">
            <a:avLst/>
          </a:prstGeom>
        </p:spPr>
        <p:txBody>
          <a:bodyPr anchor="ctr">
            <a:normAutofit/>
          </a:bodyPr>
          <a:lstStyle>
            <a:lvl1pPr>
              <a:defRPr sz="3600">
                <a:solidFill>
                  <a:schemeClr val="tx1"/>
                </a:solidFill>
              </a:defRPr>
            </a:lvl1pPr>
          </a:lstStyle>
          <a:p>
            <a:r>
              <a:rPr lang="en-US" dirty="0"/>
              <a:t>Click to edit Master title multiple lines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2019065"/>
            <a:ext cx="5498276" cy="3848335"/>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a:extLst>
              <a:ext uri="{FF2B5EF4-FFF2-40B4-BE49-F238E27FC236}">
                <a16:creationId xmlns:a16="http://schemas.microsoft.com/office/drawing/2014/main" id="{3A3057B3-0FA6-1247-A5B1-98999B22F4C8}"/>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5D6B0BF-536F-B648-9FED-043275D46675}"/>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
        <p:nvSpPr>
          <p:cNvPr id="9" name="Picture Placeholder 4">
            <a:extLst>
              <a:ext uri="{FF2B5EF4-FFF2-40B4-BE49-F238E27FC236}">
                <a16:creationId xmlns:a16="http://schemas.microsoft.com/office/drawing/2014/main" id="{8DCE7488-AC56-214B-8402-0373CFC92E4D}"/>
              </a:ext>
            </a:extLst>
          </p:cNvPr>
          <p:cNvSpPr>
            <a:spLocks noGrp="1"/>
          </p:cNvSpPr>
          <p:nvPr>
            <p:ph type="pic" sz="quarter" idx="11" hasCustomPrompt="1"/>
          </p:nvPr>
        </p:nvSpPr>
        <p:spPr>
          <a:xfrm>
            <a:off x="6096000" y="0"/>
            <a:ext cx="6099048" cy="6217920"/>
          </a:xfrm>
        </p:spPr>
        <p:txBody>
          <a:bodyPr anchor="ctr"/>
          <a:lstStyle>
            <a:lvl1pPr marL="0" indent="0" algn="ctr">
              <a:buNone/>
              <a:defRPr>
                <a:solidFill>
                  <a:schemeClr val="tx1"/>
                </a:solidFill>
              </a:defRPr>
            </a:lvl1pPr>
          </a:lstStyle>
          <a:p>
            <a:r>
              <a:rPr lang="en-US" dirty="0"/>
              <a:t>Click to Add Photo</a:t>
            </a:r>
          </a:p>
        </p:txBody>
      </p:sp>
      <p:sp>
        <p:nvSpPr>
          <p:cNvPr id="13" name="Slide Number Placeholder 14">
            <a:extLst>
              <a:ext uri="{FF2B5EF4-FFF2-40B4-BE49-F238E27FC236}">
                <a16:creationId xmlns:a16="http://schemas.microsoft.com/office/drawing/2014/main" id="{852E0A00-B946-634D-9F60-5900F68092A7}"/>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1855012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Text Left Multiple_Content Right_2">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B99C37B-CADC-224E-AFF4-6F5D325F9CED}"/>
              </a:ext>
            </a:extLst>
          </p:cNvPr>
          <p:cNvSpPr/>
          <p:nvPr userDrawn="1"/>
        </p:nvSpPr>
        <p:spPr>
          <a:xfrm>
            <a:off x="6096000" y="0"/>
            <a:ext cx="6096000" cy="6208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8276" cy="1143000"/>
          </a:xfrm>
          <a:prstGeom prst="rect">
            <a:avLst/>
          </a:prstGeom>
        </p:spPr>
        <p:txBody>
          <a:bodyPr anchor="ctr">
            <a:normAutofit/>
          </a:bodyPr>
          <a:lstStyle>
            <a:lvl1pPr>
              <a:defRPr sz="3600">
                <a:solidFill>
                  <a:schemeClr val="tx1"/>
                </a:solidFill>
              </a:defRPr>
            </a:lvl1pPr>
          </a:lstStyle>
          <a:p>
            <a:r>
              <a:rPr lang="en-US" dirty="0"/>
              <a:t>Click to edit Master title multiple lines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2019065"/>
            <a:ext cx="5498276" cy="3848335"/>
          </a:xfrm>
          <a:prstGeom prst="rect">
            <a:avLst/>
          </a:prstGeom>
        </p:spPr>
        <p:txBody>
          <a:bodyPr>
            <a:normAutofit/>
          </a:bodyPr>
          <a:lstStyle>
            <a:lvl1pPr marL="0" indent="0">
              <a:buNone/>
              <a:defRPr sz="28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a:extLst>
              <a:ext uri="{FF2B5EF4-FFF2-40B4-BE49-F238E27FC236}">
                <a16:creationId xmlns:a16="http://schemas.microsoft.com/office/drawing/2014/main" id="{3A3057B3-0FA6-1247-A5B1-98999B22F4C8}"/>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5D6B0BF-536F-B648-9FED-043275D46675}"/>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
        <p:nvSpPr>
          <p:cNvPr id="13" name="Picture Placeholder 4">
            <a:extLst>
              <a:ext uri="{FF2B5EF4-FFF2-40B4-BE49-F238E27FC236}">
                <a16:creationId xmlns:a16="http://schemas.microsoft.com/office/drawing/2014/main" id="{D36E625B-E8A5-F64D-B280-FF6E4EB345D5}"/>
              </a:ext>
            </a:extLst>
          </p:cNvPr>
          <p:cNvSpPr>
            <a:spLocks noGrp="1"/>
          </p:cNvSpPr>
          <p:nvPr>
            <p:ph type="pic" sz="quarter" idx="11" hasCustomPrompt="1"/>
          </p:nvPr>
        </p:nvSpPr>
        <p:spPr>
          <a:xfrm>
            <a:off x="6096000" y="0"/>
            <a:ext cx="6099048" cy="6217920"/>
          </a:xfrm>
        </p:spPr>
        <p:txBody>
          <a:bodyPr anchor="ctr"/>
          <a:lstStyle>
            <a:lvl1pPr marL="0" indent="0" algn="ctr">
              <a:buNone/>
              <a:defRPr>
                <a:solidFill>
                  <a:schemeClr val="tx1"/>
                </a:solidFill>
              </a:defRPr>
            </a:lvl1pPr>
          </a:lstStyle>
          <a:p>
            <a:r>
              <a:rPr lang="en-US" dirty="0"/>
              <a:t>Click to Add Photo</a:t>
            </a:r>
          </a:p>
        </p:txBody>
      </p:sp>
      <p:sp>
        <p:nvSpPr>
          <p:cNvPr id="15" name="Slide Number Placeholder 14">
            <a:extLst>
              <a:ext uri="{FF2B5EF4-FFF2-40B4-BE49-F238E27FC236}">
                <a16:creationId xmlns:a16="http://schemas.microsoft.com/office/drawing/2014/main" id="{20FB4EF4-997C-8046-914F-6E0CB5DC5527}"/>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15460928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and Text Left Multiple_Text Righ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B99C37B-CADC-224E-AFF4-6F5D325F9CED}"/>
              </a:ext>
            </a:extLst>
          </p:cNvPr>
          <p:cNvSpPr/>
          <p:nvPr userDrawn="1"/>
        </p:nvSpPr>
        <p:spPr>
          <a:xfrm>
            <a:off x="6096000" y="0"/>
            <a:ext cx="6096000" cy="6208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5544" cy="1143000"/>
          </a:xfrm>
          <a:prstGeom prst="rect">
            <a:avLst/>
          </a:prstGeom>
        </p:spPr>
        <p:txBody>
          <a:bodyPr anchor="ctr">
            <a:normAutofit/>
          </a:bodyPr>
          <a:lstStyle>
            <a:lvl1pPr>
              <a:defRPr sz="3600">
                <a:solidFill>
                  <a:schemeClr val="tx1"/>
                </a:solidFill>
              </a:defRPr>
            </a:lvl1pPr>
          </a:lstStyle>
          <a:p>
            <a:r>
              <a:rPr lang="en-US" dirty="0"/>
              <a:t>Click to edit Master title multiple lines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2019065"/>
            <a:ext cx="5498276" cy="3848335"/>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0" name="Rectangle 9">
            <a:extLst>
              <a:ext uri="{FF2B5EF4-FFF2-40B4-BE49-F238E27FC236}">
                <a16:creationId xmlns:a16="http://schemas.microsoft.com/office/drawing/2014/main" id="{3A3057B3-0FA6-1247-A5B1-98999B22F4C8}"/>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5D6B0BF-536F-B648-9FED-043275D46675}"/>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6FA0FBEA-C105-AC49-830C-94C748A670A5}"/>
              </a:ext>
            </a:extLst>
          </p:cNvPr>
          <p:cNvSpPr>
            <a:spLocks noGrp="1"/>
          </p:cNvSpPr>
          <p:nvPr>
            <p:ph type="body" sz="quarter" idx="10"/>
          </p:nvPr>
        </p:nvSpPr>
        <p:spPr>
          <a:xfrm>
            <a:off x="6418522" y="419100"/>
            <a:ext cx="5495544" cy="54483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Slide Number Placeholder 14">
            <a:extLst>
              <a:ext uri="{FF2B5EF4-FFF2-40B4-BE49-F238E27FC236}">
                <a16:creationId xmlns:a16="http://schemas.microsoft.com/office/drawing/2014/main" id="{489E208B-BC0A-9749-9CAE-3D838D9DE7D0}"/>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22688016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Large Image">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3E3B808-8450-C749-BE34-83F343354452}"/>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5" name="Picture Placeholder 4">
            <a:extLst>
              <a:ext uri="{FF2B5EF4-FFF2-40B4-BE49-F238E27FC236}">
                <a16:creationId xmlns:a16="http://schemas.microsoft.com/office/drawing/2014/main" id="{2A518CE1-0D5F-1C42-9A3E-10D40306BD89}"/>
              </a:ext>
            </a:extLst>
          </p:cNvPr>
          <p:cNvSpPr>
            <a:spLocks noGrp="1"/>
          </p:cNvSpPr>
          <p:nvPr>
            <p:ph type="pic" sz="quarter" idx="11" hasCustomPrompt="1"/>
          </p:nvPr>
        </p:nvSpPr>
        <p:spPr>
          <a:xfrm>
            <a:off x="0" y="1142999"/>
            <a:ext cx="12192000" cy="5084065"/>
          </a:xfrm>
        </p:spPr>
        <p:txBody>
          <a:bodyPr anchor="ctr"/>
          <a:lstStyle>
            <a:lvl1pPr marL="0" indent="0" algn="ctr">
              <a:buFont typeface="Arial" panose="020B0604020202020204" pitchFamily="34" charset="0"/>
              <a:buNone/>
              <a:defRPr/>
            </a:lvl1pPr>
          </a:lstStyle>
          <a:p>
            <a:r>
              <a:rPr lang="en-US" dirty="0"/>
              <a:t>Insert image</a:t>
            </a:r>
          </a:p>
        </p:txBody>
      </p:sp>
      <p:sp>
        <p:nvSpPr>
          <p:cNvPr id="8" name="Rectangle 7">
            <a:extLst>
              <a:ext uri="{FF2B5EF4-FFF2-40B4-BE49-F238E27FC236}">
                <a16:creationId xmlns:a16="http://schemas.microsoft.com/office/drawing/2014/main" id="{A629875B-36BA-7147-91A7-92751BF38026}"/>
              </a:ext>
            </a:extLst>
          </p:cNvPr>
          <p:cNvSpPr/>
          <p:nvPr userDrawn="1"/>
        </p:nvSpPr>
        <p:spPr>
          <a:xfrm>
            <a:off x="0" y="-1"/>
            <a:ext cx="12192000" cy="1143001"/>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49CBB3-A058-9248-905D-0684034A4364}"/>
              </a:ext>
            </a:extLst>
          </p:cNvPr>
          <p:cNvSpPr>
            <a:spLocks noGrp="1"/>
          </p:cNvSpPr>
          <p:nvPr>
            <p:ph type="title"/>
          </p:nvPr>
        </p:nvSpPr>
        <p:spPr/>
        <p:txBody>
          <a:bodyPr/>
          <a:lstStyle/>
          <a:p>
            <a:r>
              <a:rPr lang="en-US"/>
              <a:t>Click to edit Master title style</a:t>
            </a:r>
            <a:endParaRPr lang="en-US" dirty="0"/>
          </a:p>
        </p:txBody>
      </p:sp>
      <p:cxnSp>
        <p:nvCxnSpPr>
          <p:cNvPr id="10" name="Straight Connector 9">
            <a:extLst>
              <a:ext uri="{FF2B5EF4-FFF2-40B4-BE49-F238E27FC236}">
                <a16:creationId xmlns:a16="http://schemas.microsoft.com/office/drawing/2014/main" id="{EA1FA9E0-A75C-1C46-AB6F-6A5E7D665B54}"/>
              </a:ext>
            </a:extLst>
          </p:cNvPr>
          <p:cNvCxnSpPr/>
          <p:nvPr userDrawn="1"/>
        </p:nvCxnSpPr>
        <p:spPr>
          <a:xfrm>
            <a:off x="406400" y="989880"/>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8530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and Full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A518CE1-0D5F-1C42-9A3E-10D40306BD89}"/>
              </a:ext>
            </a:extLst>
          </p:cNvPr>
          <p:cNvSpPr>
            <a:spLocks noGrp="1"/>
          </p:cNvSpPr>
          <p:nvPr>
            <p:ph type="pic" sz="quarter" idx="11" hasCustomPrompt="1"/>
          </p:nvPr>
        </p:nvSpPr>
        <p:spPr>
          <a:xfrm>
            <a:off x="0" y="1143000"/>
            <a:ext cx="12192000" cy="5715000"/>
          </a:xfrm>
        </p:spPr>
        <p:txBody>
          <a:bodyPr anchor="ctr"/>
          <a:lstStyle>
            <a:lvl1pPr marL="0" indent="0" algn="ctr">
              <a:buFont typeface="Arial" panose="020B0604020202020204" pitchFamily="34" charset="0"/>
              <a:buNone/>
              <a:defRPr/>
            </a:lvl1pPr>
          </a:lstStyle>
          <a:p>
            <a:r>
              <a:rPr lang="en-US" dirty="0"/>
              <a:t>Insert image</a:t>
            </a:r>
          </a:p>
        </p:txBody>
      </p:sp>
      <p:sp>
        <p:nvSpPr>
          <p:cNvPr id="7" name="Rectangle 6">
            <a:extLst>
              <a:ext uri="{FF2B5EF4-FFF2-40B4-BE49-F238E27FC236}">
                <a16:creationId xmlns:a16="http://schemas.microsoft.com/office/drawing/2014/main" id="{0E6B948D-23E4-3F42-B765-2AA919B9E9C5}"/>
              </a:ext>
            </a:extLst>
          </p:cNvPr>
          <p:cNvSpPr/>
          <p:nvPr userDrawn="1"/>
        </p:nvSpPr>
        <p:spPr>
          <a:xfrm>
            <a:off x="0" y="-1"/>
            <a:ext cx="12192000" cy="1143001"/>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49CBB3-A058-9248-905D-0684034A4364}"/>
              </a:ext>
            </a:extLst>
          </p:cNvPr>
          <p:cNvSpPr>
            <a:spLocks noGrp="1"/>
          </p:cNvSpPr>
          <p:nvPr>
            <p:ph type="title"/>
          </p:nvPr>
        </p:nvSpPr>
        <p:spPr/>
        <p:txBody>
          <a:bodyPr/>
          <a:lstStyle/>
          <a:p>
            <a:r>
              <a:rPr lang="en-US"/>
              <a:t>Click to edit Master title style</a:t>
            </a:r>
            <a:endParaRPr lang="en-US" dirty="0"/>
          </a:p>
        </p:txBody>
      </p:sp>
      <p:cxnSp>
        <p:nvCxnSpPr>
          <p:cNvPr id="6" name="Straight Connector 5">
            <a:extLst>
              <a:ext uri="{FF2B5EF4-FFF2-40B4-BE49-F238E27FC236}">
                <a16:creationId xmlns:a16="http://schemas.microsoft.com/office/drawing/2014/main" id="{F3EF7B8B-DC7E-A14C-8B53-C948B4015EC6}"/>
              </a:ext>
            </a:extLst>
          </p:cNvPr>
          <p:cNvCxnSpPr/>
          <p:nvPr userDrawn="1"/>
        </p:nvCxnSpPr>
        <p:spPr>
          <a:xfrm>
            <a:off x="406400" y="989880"/>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614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How to use colors">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B99C37B-CADC-224E-AFF4-6F5D325F9CED}"/>
              </a:ext>
            </a:extLst>
          </p:cNvPr>
          <p:cNvSpPr/>
          <p:nvPr userDrawn="1"/>
        </p:nvSpPr>
        <p:spPr>
          <a:xfrm>
            <a:off x="6096000" y="0"/>
            <a:ext cx="6096000" cy="6208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5544" cy="1143000"/>
          </a:xfrm>
          <a:prstGeom prst="rect">
            <a:avLst/>
          </a:prstGeom>
        </p:spPr>
        <p:txBody>
          <a:bodyPr anchor="ctr">
            <a:normAutofit/>
          </a:bodyPr>
          <a:lstStyle>
            <a:lvl1pPr>
              <a:defRPr sz="3600"/>
            </a:lvl1pPr>
          </a:lstStyle>
          <a:p>
            <a:r>
              <a:rPr lang="en-US" dirty="0"/>
              <a:t>How to use Colors on Charts/Tables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hasCustomPrompt="1"/>
          </p:nvPr>
        </p:nvSpPr>
        <p:spPr>
          <a:xfrm>
            <a:off x="277934" y="2019065"/>
            <a:ext cx="5498276" cy="3848335"/>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a:lnSpc>
                <a:spcPct val="110000"/>
              </a:lnSpc>
            </a:pPr>
            <a:r>
              <a:rPr lang="en-US" sz="2800" b="0" dirty="0"/>
              <a:t>When utilizing a chart, make sure there is enough color contrast between the text and the background color. Review the example on the next slide.</a:t>
            </a:r>
          </a:p>
        </p:txBody>
      </p:sp>
      <p:sp>
        <p:nvSpPr>
          <p:cNvPr id="10" name="Rectangle 9">
            <a:extLst>
              <a:ext uri="{FF2B5EF4-FFF2-40B4-BE49-F238E27FC236}">
                <a16:creationId xmlns:a16="http://schemas.microsoft.com/office/drawing/2014/main" id="{3A3057B3-0FA6-1247-A5B1-98999B22F4C8}"/>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25D6B0BF-536F-B648-9FED-043275D46675}"/>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5081AD1C-9BAD-504D-A94E-B572CF6BB330}"/>
              </a:ext>
            </a:extLst>
          </p:cNvPr>
          <p:cNvGrpSpPr/>
          <p:nvPr userDrawn="1"/>
        </p:nvGrpSpPr>
        <p:grpSpPr>
          <a:xfrm>
            <a:off x="6971959" y="785112"/>
            <a:ext cx="4340506" cy="868101"/>
            <a:chOff x="382104" y="3327719"/>
            <a:chExt cx="4340506" cy="868101"/>
          </a:xfrm>
        </p:grpSpPr>
        <p:sp>
          <p:nvSpPr>
            <p:cNvPr id="15" name="Rectangle 14">
              <a:extLst>
                <a:ext uri="{FF2B5EF4-FFF2-40B4-BE49-F238E27FC236}">
                  <a16:creationId xmlns:a16="http://schemas.microsoft.com/office/drawing/2014/main" id="{C24C0F28-DFB4-FB48-B1BA-69CBD0ECB0DE}"/>
                </a:ext>
              </a:extLst>
            </p:cNvPr>
            <p:cNvSpPr/>
            <p:nvPr userDrawn="1"/>
          </p:nvSpPr>
          <p:spPr>
            <a:xfrm>
              <a:off x="382105" y="3327719"/>
              <a:ext cx="868101" cy="868101"/>
            </a:xfrm>
            <a:prstGeom prst="rect">
              <a:avLst/>
            </a:prstGeom>
            <a:solidFill>
              <a:srgbClr val="B3C3D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2CC55AFF-0CD7-6E47-9CE6-AD24C7E762D1}"/>
                </a:ext>
              </a:extLst>
            </p:cNvPr>
            <p:cNvSpPr/>
            <p:nvPr userDrawn="1"/>
          </p:nvSpPr>
          <p:spPr>
            <a:xfrm>
              <a:off x="1250206" y="3327719"/>
              <a:ext cx="868101" cy="868101"/>
            </a:xfrm>
            <a:prstGeom prst="rect">
              <a:avLst/>
            </a:prstGeom>
            <a:solidFill>
              <a:srgbClr val="7B98B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EAF0F4FD-D576-DB44-882A-074F220CF31B}"/>
                </a:ext>
              </a:extLst>
            </p:cNvPr>
            <p:cNvSpPr/>
            <p:nvPr userDrawn="1"/>
          </p:nvSpPr>
          <p:spPr>
            <a:xfrm>
              <a:off x="2118307" y="3327719"/>
              <a:ext cx="868101" cy="868101"/>
            </a:xfrm>
            <a:prstGeom prst="rect">
              <a:avLst/>
            </a:prstGeom>
            <a:solidFill>
              <a:srgbClr val="4975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F15AC36-03F4-7F46-B01D-5A11BD0A6A94}"/>
                </a:ext>
              </a:extLst>
            </p:cNvPr>
            <p:cNvSpPr/>
            <p:nvPr userDrawn="1"/>
          </p:nvSpPr>
          <p:spPr>
            <a:xfrm>
              <a:off x="2986408" y="3327719"/>
              <a:ext cx="868101" cy="868101"/>
            </a:xfrm>
            <a:prstGeom prst="rect">
              <a:avLst/>
            </a:prstGeom>
            <a:solidFill>
              <a:srgbClr val="0B58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B6527A42-9DFA-1A41-9DD3-25755BEA8387}"/>
                </a:ext>
              </a:extLst>
            </p:cNvPr>
            <p:cNvSpPr/>
            <p:nvPr userDrawn="1"/>
          </p:nvSpPr>
          <p:spPr>
            <a:xfrm>
              <a:off x="3854509" y="3327719"/>
              <a:ext cx="868101" cy="8681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itle 1">
              <a:extLst>
                <a:ext uri="{FF2B5EF4-FFF2-40B4-BE49-F238E27FC236}">
                  <a16:creationId xmlns:a16="http://schemas.microsoft.com/office/drawing/2014/main" id="{F82D3875-578C-9849-9094-D12B6FE410F6}"/>
                </a:ext>
              </a:extLst>
            </p:cNvPr>
            <p:cNvSpPr txBox="1">
              <a:spLocks/>
            </p:cNvSpPr>
            <p:nvPr userDrawn="1"/>
          </p:nvSpPr>
          <p:spPr>
            <a:xfrm>
              <a:off x="382104"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t>1</a:t>
              </a:r>
            </a:p>
          </p:txBody>
        </p:sp>
        <p:sp>
          <p:nvSpPr>
            <p:cNvPr id="21" name="Title 1">
              <a:extLst>
                <a:ext uri="{FF2B5EF4-FFF2-40B4-BE49-F238E27FC236}">
                  <a16:creationId xmlns:a16="http://schemas.microsoft.com/office/drawing/2014/main" id="{C6DB5269-9F92-124F-9EFB-0B5E49CFC12C}"/>
                </a:ext>
              </a:extLst>
            </p:cNvPr>
            <p:cNvSpPr txBox="1">
              <a:spLocks/>
            </p:cNvSpPr>
            <p:nvPr userDrawn="1"/>
          </p:nvSpPr>
          <p:spPr>
            <a:xfrm>
              <a:off x="1250206"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t>2</a:t>
              </a:r>
            </a:p>
          </p:txBody>
        </p:sp>
        <p:sp>
          <p:nvSpPr>
            <p:cNvPr id="22" name="Title 1">
              <a:extLst>
                <a:ext uri="{FF2B5EF4-FFF2-40B4-BE49-F238E27FC236}">
                  <a16:creationId xmlns:a16="http://schemas.microsoft.com/office/drawing/2014/main" id="{3DF9AC09-C32F-7848-A0E3-9D5E9CA98006}"/>
                </a:ext>
              </a:extLst>
            </p:cNvPr>
            <p:cNvSpPr txBox="1">
              <a:spLocks/>
            </p:cNvSpPr>
            <p:nvPr userDrawn="1"/>
          </p:nvSpPr>
          <p:spPr>
            <a:xfrm>
              <a:off x="2106732"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3</a:t>
              </a:r>
            </a:p>
          </p:txBody>
        </p:sp>
        <p:sp>
          <p:nvSpPr>
            <p:cNvPr id="23" name="Title 1">
              <a:extLst>
                <a:ext uri="{FF2B5EF4-FFF2-40B4-BE49-F238E27FC236}">
                  <a16:creationId xmlns:a16="http://schemas.microsoft.com/office/drawing/2014/main" id="{FCFA7C4A-3612-C345-A189-543B61F29B61}"/>
                </a:ext>
              </a:extLst>
            </p:cNvPr>
            <p:cNvSpPr txBox="1">
              <a:spLocks/>
            </p:cNvSpPr>
            <p:nvPr userDrawn="1"/>
          </p:nvSpPr>
          <p:spPr>
            <a:xfrm>
              <a:off x="2974833"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4</a:t>
              </a:r>
            </a:p>
          </p:txBody>
        </p:sp>
        <p:sp>
          <p:nvSpPr>
            <p:cNvPr id="24" name="Title 1">
              <a:extLst>
                <a:ext uri="{FF2B5EF4-FFF2-40B4-BE49-F238E27FC236}">
                  <a16:creationId xmlns:a16="http://schemas.microsoft.com/office/drawing/2014/main" id="{342C6220-558E-134C-ADB9-621C3F5FC88D}"/>
                </a:ext>
              </a:extLst>
            </p:cNvPr>
            <p:cNvSpPr txBox="1">
              <a:spLocks/>
            </p:cNvSpPr>
            <p:nvPr userDrawn="1"/>
          </p:nvSpPr>
          <p:spPr>
            <a:xfrm>
              <a:off x="3854509"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5</a:t>
              </a:r>
            </a:p>
          </p:txBody>
        </p:sp>
      </p:grpSp>
      <p:grpSp>
        <p:nvGrpSpPr>
          <p:cNvPr id="25" name="Group 24">
            <a:extLst>
              <a:ext uri="{FF2B5EF4-FFF2-40B4-BE49-F238E27FC236}">
                <a16:creationId xmlns:a16="http://schemas.microsoft.com/office/drawing/2014/main" id="{7226A98E-0B3B-D649-B831-8ECA3D5D07AC}"/>
              </a:ext>
            </a:extLst>
          </p:cNvPr>
          <p:cNvGrpSpPr/>
          <p:nvPr userDrawn="1"/>
        </p:nvGrpSpPr>
        <p:grpSpPr>
          <a:xfrm>
            <a:off x="6971959" y="1900356"/>
            <a:ext cx="4340506" cy="868101"/>
            <a:chOff x="6794478" y="3327719"/>
            <a:chExt cx="4340506" cy="868101"/>
          </a:xfrm>
        </p:grpSpPr>
        <p:sp>
          <p:nvSpPr>
            <p:cNvPr id="26" name="Rectangle 25">
              <a:extLst>
                <a:ext uri="{FF2B5EF4-FFF2-40B4-BE49-F238E27FC236}">
                  <a16:creationId xmlns:a16="http://schemas.microsoft.com/office/drawing/2014/main" id="{5566CF8A-D4B7-0640-8565-D3974191389E}"/>
                </a:ext>
              </a:extLst>
            </p:cNvPr>
            <p:cNvSpPr/>
            <p:nvPr userDrawn="1"/>
          </p:nvSpPr>
          <p:spPr>
            <a:xfrm>
              <a:off x="6794479" y="3327719"/>
              <a:ext cx="868101" cy="868101"/>
            </a:xfrm>
            <a:prstGeom prst="rect">
              <a:avLst/>
            </a:prstGeom>
            <a:solidFill>
              <a:srgbClr val="DBB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70E2D77-3B55-5242-B380-4175817554C0}"/>
                </a:ext>
              </a:extLst>
            </p:cNvPr>
            <p:cNvSpPr/>
            <p:nvPr userDrawn="1"/>
          </p:nvSpPr>
          <p:spPr>
            <a:xfrm>
              <a:off x="7662580" y="3327719"/>
              <a:ext cx="868101" cy="868101"/>
            </a:xfrm>
            <a:prstGeom prst="rect">
              <a:avLst/>
            </a:prstGeom>
            <a:solidFill>
              <a:srgbClr val="C08D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12BD00BB-9D42-6243-9736-8E9F8874AA73}"/>
                </a:ext>
              </a:extLst>
            </p:cNvPr>
            <p:cNvSpPr/>
            <p:nvPr userDrawn="1"/>
          </p:nvSpPr>
          <p:spPr>
            <a:xfrm>
              <a:off x="8530681" y="3327719"/>
              <a:ext cx="868101" cy="868101"/>
            </a:xfrm>
            <a:prstGeom prst="rect">
              <a:avLst/>
            </a:prstGeom>
            <a:solidFill>
              <a:srgbClr val="A6626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8AFEEF79-D422-7B44-8963-650D1FCB8CAE}"/>
                </a:ext>
              </a:extLst>
            </p:cNvPr>
            <p:cNvSpPr/>
            <p:nvPr userDrawn="1"/>
          </p:nvSpPr>
          <p:spPr>
            <a:xfrm>
              <a:off x="9398782" y="3327719"/>
              <a:ext cx="868101" cy="868101"/>
            </a:xfrm>
            <a:prstGeom prst="rect">
              <a:avLst/>
            </a:prstGeom>
            <a:solidFill>
              <a:srgbClr val="8D3B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57089A6-0701-4840-8598-9AAA5958F3F3}"/>
                </a:ext>
              </a:extLst>
            </p:cNvPr>
            <p:cNvSpPr/>
            <p:nvPr userDrawn="1"/>
          </p:nvSpPr>
          <p:spPr>
            <a:xfrm>
              <a:off x="10266883" y="3327719"/>
              <a:ext cx="868101" cy="868101"/>
            </a:xfrm>
            <a:prstGeom prst="rect">
              <a:avLst/>
            </a:prstGeom>
            <a:solidFill>
              <a:srgbClr val="7724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AE711AD8-A200-934D-BA4B-F4C6307321AF}"/>
                </a:ext>
              </a:extLst>
            </p:cNvPr>
            <p:cNvSpPr txBox="1">
              <a:spLocks/>
            </p:cNvSpPr>
            <p:nvPr userDrawn="1"/>
          </p:nvSpPr>
          <p:spPr>
            <a:xfrm>
              <a:off x="6794478"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t>1</a:t>
              </a:r>
            </a:p>
          </p:txBody>
        </p:sp>
        <p:sp>
          <p:nvSpPr>
            <p:cNvPr id="32" name="Title 1">
              <a:extLst>
                <a:ext uri="{FF2B5EF4-FFF2-40B4-BE49-F238E27FC236}">
                  <a16:creationId xmlns:a16="http://schemas.microsoft.com/office/drawing/2014/main" id="{DD72198E-3F55-524E-9B45-1E7C4E571496}"/>
                </a:ext>
              </a:extLst>
            </p:cNvPr>
            <p:cNvSpPr txBox="1">
              <a:spLocks/>
            </p:cNvSpPr>
            <p:nvPr userDrawn="1"/>
          </p:nvSpPr>
          <p:spPr>
            <a:xfrm>
              <a:off x="7662580"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t>2</a:t>
              </a:r>
            </a:p>
          </p:txBody>
        </p:sp>
        <p:sp>
          <p:nvSpPr>
            <p:cNvPr id="33" name="Title 1">
              <a:extLst>
                <a:ext uri="{FF2B5EF4-FFF2-40B4-BE49-F238E27FC236}">
                  <a16:creationId xmlns:a16="http://schemas.microsoft.com/office/drawing/2014/main" id="{D4572998-3193-9748-BC2F-A847C2A2FD41}"/>
                </a:ext>
              </a:extLst>
            </p:cNvPr>
            <p:cNvSpPr txBox="1">
              <a:spLocks/>
            </p:cNvSpPr>
            <p:nvPr userDrawn="1"/>
          </p:nvSpPr>
          <p:spPr>
            <a:xfrm>
              <a:off x="8519106"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3</a:t>
              </a:r>
            </a:p>
          </p:txBody>
        </p:sp>
        <p:sp>
          <p:nvSpPr>
            <p:cNvPr id="34" name="Title 1">
              <a:extLst>
                <a:ext uri="{FF2B5EF4-FFF2-40B4-BE49-F238E27FC236}">
                  <a16:creationId xmlns:a16="http://schemas.microsoft.com/office/drawing/2014/main" id="{DD2B0AB2-F8FE-344E-B643-8D6D9718EF9D}"/>
                </a:ext>
              </a:extLst>
            </p:cNvPr>
            <p:cNvSpPr txBox="1">
              <a:spLocks/>
            </p:cNvSpPr>
            <p:nvPr userDrawn="1"/>
          </p:nvSpPr>
          <p:spPr>
            <a:xfrm>
              <a:off x="9387207"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4</a:t>
              </a:r>
            </a:p>
          </p:txBody>
        </p:sp>
        <p:sp>
          <p:nvSpPr>
            <p:cNvPr id="35" name="Title 1">
              <a:extLst>
                <a:ext uri="{FF2B5EF4-FFF2-40B4-BE49-F238E27FC236}">
                  <a16:creationId xmlns:a16="http://schemas.microsoft.com/office/drawing/2014/main" id="{23C15460-6F14-C946-A23F-08B4721FF79A}"/>
                </a:ext>
              </a:extLst>
            </p:cNvPr>
            <p:cNvSpPr txBox="1">
              <a:spLocks/>
            </p:cNvSpPr>
            <p:nvPr userDrawn="1"/>
          </p:nvSpPr>
          <p:spPr>
            <a:xfrm>
              <a:off x="10266883" y="3415147"/>
              <a:ext cx="868101" cy="682290"/>
            </a:xfrm>
            <a:prstGeom prst="rect">
              <a:avLst/>
            </a:prstGeom>
          </p:spPr>
          <p:txBody>
            <a:bodyPr vert="horz" lIns="91440" tIns="45720" rIns="91440" bIns="45720" rtlCol="0" anchor="ctr">
              <a:normAutofit/>
            </a:bodyPr>
            <a:lst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a:lstStyle>
            <a:p>
              <a:pPr algn="ctr"/>
              <a:r>
                <a:rPr lang="en-US" sz="1800" b="1" dirty="0">
                  <a:solidFill>
                    <a:schemeClr val="bg1"/>
                  </a:solidFill>
                </a:rPr>
                <a:t>5</a:t>
              </a:r>
            </a:p>
          </p:txBody>
        </p:sp>
      </p:grpSp>
      <p:sp>
        <p:nvSpPr>
          <p:cNvPr id="7" name="TextBox 6">
            <a:extLst>
              <a:ext uri="{FF2B5EF4-FFF2-40B4-BE49-F238E27FC236}">
                <a16:creationId xmlns:a16="http://schemas.microsoft.com/office/drawing/2014/main" id="{559D9239-BCD2-0A4E-8663-64AA8D579F28}"/>
              </a:ext>
            </a:extLst>
          </p:cNvPr>
          <p:cNvSpPr txBox="1"/>
          <p:nvPr userDrawn="1"/>
        </p:nvSpPr>
        <p:spPr>
          <a:xfrm>
            <a:off x="6971959" y="3097411"/>
            <a:ext cx="4340506" cy="2769989"/>
          </a:xfrm>
          <a:prstGeom prst="rect">
            <a:avLst/>
          </a:prstGeom>
          <a:noFill/>
        </p:spPr>
        <p:txBody>
          <a:bodyPr wrap="square" rtlCol="0">
            <a:spAutoFit/>
          </a:bodyPr>
          <a:lstStyle/>
          <a:p>
            <a:pPr marL="285750" indent="-285750">
              <a:lnSpc>
                <a:spcPct val="100000"/>
              </a:lnSpc>
              <a:spcAft>
                <a:spcPts val="1200"/>
              </a:spcAft>
              <a:buFont typeface="Arial" panose="020B0604020202020204" pitchFamily="34" charset="0"/>
              <a:buChar char="•"/>
            </a:pPr>
            <a:r>
              <a:rPr lang="en-US" sz="1800" b="0" dirty="0"/>
              <a:t>Minimum font size - </a:t>
            </a:r>
            <a:r>
              <a:rPr lang="en-US" sz="1800" b="1" dirty="0"/>
              <a:t>18pt</a:t>
            </a:r>
            <a:r>
              <a:rPr lang="en-US" sz="1800" b="0" dirty="0"/>
              <a:t>.</a:t>
            </a:r>
          </a:p>
          <a:p>
            <a:pPr marL="285750" indent="-285750">
              <a:lnSpc>
                <a:spcPct val="100000"/>
              </a:lnSpc>
              <a:spcAft>
                <a:spcPts val="1200"/>
              </a:spcAft>
              <a:buFont typeface="Arial" panose="020B0604020202020204" pitchFamily="34" charset="0"/>
              <a:buChar char="•"/>
            </a:pPr>
            <a:r>
              <a:rPr lang="en-US" sz="1800" b="0" dirty="0"/>
              <a:t>Font weight - </a:t>
            </a:r>
            <a:r>
              <a:rPr lang="en-US" sz="1800" b="1" dirty="0"/>
              <a:t>Bold </a:t>
            </a:r>
            <a:r>
              <a:rPr lang="en-US" sz="1800" b="0" dirty="0"/>
              <a:t>(when used on background colors, for best accessibility).</a:t>
            </a:r>
          </a:p>
          <a:p>
            <a:pPr marL="285750" indent="-285750">
              <a:lnSpc>
                <a:spcPct val="100000"/>
              </a:lnSpc>
              <a:spcAft>
                <a:spcPts val="1200"/>
              </a:spcAft>
              <a:buFont typeface="Arial" panose="020B0604020202020204" pitchFamily="34" charset="0"/>
              <a:buChar char="•"/>
            </a:pPr>
            <a:r>
              <a:rPr lang="en-US" sz="1800" b="0" dirty="0"/>
              <a:t>Use the Dark Gray </a:t>
            </a:r>
            <a:r>
              <a:rPr lang="en-US" sz="1800" b="1" i="0" dirty="0">
                <a:latin typeface="Arial" panose="020B0604020202020204" pitchFamily="34" charset="0"/>
                <a:cs typeface="Arial" panose="020B0604020202020204" pitchFamily="34" charset="0"/>
              </a:rPr>
              <a:t>#333333 </a:t>
            </a:r>
            <a:r>
              <a:rPr lang="en-US" sz="1800" b="0" dirty="0"/>
              <a:t>Text color on Accent 1 and Accent 2. </a:t>
            </a:r>
          </a:p>
          <a:p>
            <a:pPr marL="285750" indent="-285750">
              <a:lnSpc>
                <a:spcPct val="100000"/>
              </a:lnSpc>
              <a:spcAft>
                <a:spcPts val="1200"/>
              </a:spcAft>
              <a:buFont typeface="Arial" panose="020B0604020202020204" pitchFamily="34" charset="0"/>
              <a:buChar char="•"/>
            </a:pPr>
            <a:r>
              <a:rPr lang="en-US" sz="1800" b="0" dirty="0"/>
              <a:t>Use the White </a:t>
            </a:r>
            <a:r>
              <a:rPr lang="en-US" sz="1800" b="1" dirty="0"/>
              <a:t>#FFFFFF </a:t>
            </a:r>
            <a:r>
              <a:rPr lang="en-US" sz="1800" b="0" dirty="0"/>
              <a:t>Text color </a:t>
            </a:r>
            <a:br>
              <a:rPr lang="en-US" sz="1800" b="0" dirty="0"/>
            </a:br>
            <a:r>
              <a:rPr lang="en-US" sz="1800" b="0" dirty="0"/>
              <a:t>on Accent 3, Accent 4, and Accent 5.</a:t>
            </a:r>
          </a:p>
        </p:txBody>
      </p:sp>
      <p:sp>
        <p:nvSpPr>
          <p:cNvPr id="36" name="Slide Number Placeholder 14">
            <a:extLst>
              <a:ext uri="{FF2B5EF4-FFF2-40B4-BE49-F238E27FC236}">
                <a16:creationId xmlns:a16="http://schemas.microsoft.com/office/drawing/2014/main" id="{D2C14E01-4C90-EF4B-979D-86C4EB40D0CE}"/>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10290639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A007AC1-DD37-6E42-98C3-86C02FBCC8E2}"/>
              </a:ext>
            </a:extLst>
          </p:cNvPr>
          <p:cNvSpPr/>
          <p:nvPr userDrawn="1"/>
        </p:nvSpPr>
        <p:spPr>
          <a:xfrm rot="10800000">
            <a:off x="-6283" y="0"/>
            <a:ext cx="12204565"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774E2BD-0C58-E64B-AB95-36840E71CE6C}"/>
              </a:ext>
            </a:extLst>
          </p:cNvPr>
          <p:cNvSpPr>
            <a:spLocks noGrp="1"/>
          </p:cNvSpPr>
          <p:nvPr>
            <p:ph type="ctrTitle"/>
          </p:nvPr>
        </p:nvSpPr>
        <p:spPr>
          <a:xfrm>
            <a:off x="1524000" y="3200400"/>
            <a:ext cx="9144000" cy="731520"/>
          </a:xfrm>
          <a:prstGeom prst="rect">
            <a:avLst/>
          </a:prstGeom>
        </p:spPr>
        <p:txBody>
          <a:bodyPr anchor="ctr">
            <a:normAutofit/>
          </a:bodyPr>
          <a:lstStyle>
            <a:lvl1pPr algn="ctr">
              <a:defRPr sz="4500">
                <a:solidFill>
                  <a:srgbClr val="FEEE9F"/>
                </a:solidFill>
              </a:defRPr>
            </a:lvl1pPr>
          </a:lstStyle>
          <a:p>
            <a:r>
              <a:rPr lang="en-US" dirty="0"/>
              <a:t>Click to edit Master title</a:t>
            </a:r>
          </a:p>
        </p:txBody>
      </p:sp>
      <p:sp>
        <p:nvSpPr>
          <p:cNvPr id="3" name="Subtitle 2">
            <a:extLst>
              <a:ext uri="{FF2B5EF4-FFF2-40B4-BE49-F238E27FC236}">
                <a16:creationId xmlns:a16="http://schemas.microsoft.com/office/drawing/2014/main" id="{36E65A1A-B737-B943-8F8E-C68DC1ACD7AA}"/>
              </a:ext>
            </a:extLst>
          </p:cNvPr>
          <p:cNvSpPr>
            <a:spLocks noGrp="1"/>
          </p:cNvSpPr>
          <p:nvPr>
            <p:ph type="subTitle" idx="1"/>
          </p:nvPr>
        </p:nvSpPr>
        <p:spPr>
          <a:xfrm>
            <a:off x="1524000" y="4195570"/>
            <a:ext cx="9144000" cy="914400"/>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a:t>
            </a:r>
          </a:p>
        </p:txBody>
      </p:sp>
      <p:cxnSp>
        <p:nvCxnSpPr>
          <p:cNvPr id="19" name="Straight Connector 18">
            <a:extLst>
              <a:ext uri="{FF2B5EF4-FFF2-40B4-BE49-F238E27FC236}">
                <a16:creationId xmlns:a16="http://schemas.microsoft.com/office/drawing/2014/main" id="{0D89A3AF-4EDC-4043-804E-E87D504FBF6B}"/>
              </a:ext>
            </a:extLst>
          </p:cNvPr>
          <p:cNvCxnSpPr/>
          <p:nvPr userDrawn="1"/>
        </p:nvCxnSpPr>
        <p:spPr>
          <a:xfrm>
            <a:off x="1422400" y="2743200"/>
            <a:ext cx="9347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FC0252C4-B718-4F4E-9975-7ABBF9C57121}"/>
              </a:ext>
            </a:extLst>
          </p:cNvPr>
          <p:cNvPicPr>
            <a:picLocks noChangeAspect="1"/>
          </p:cNvPicPr>
          <p:nvPr userDrawn="1"/>
        </p:nvPicPr>
        <p:blipFill>
          <a:blip r:embed="rId2"/>
          <a:stretch>
            <a:fillRect/>
          </a:stretch>
        </p:blipFill>
        <p:spPr>
          <a:xfrm>
            <a:off x="4706113" y="1830811"/>
            <a:ext cx="2775881" cy="429768"/>
          </a:xfrm>
          <a:prstGeom prst="rect">
            <a:avLst/>
          </a:prstGeom>
        </p:spPr>
      </p:pic>
    </p:spTree>
    <p:extLst>
      <p:ext uri="{BB962C8B-B14F-4D97-AF65-F5344CB8AC3E}">
        <p14:creationId xmlns:p14="http://schemas.microsoft.com/office/powerpoint/2010/main" val="296451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Spacer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74E2BD-0C58-E64B-AB95-36840E71CE6C}"/>
              </a:ext>
            </a:extLst>
          </p:cNvPr>
          <p:cNvSpPr>
            <a:spLocks noGrp="1"/>
          </p:cNvSpPr>
          <p:nvPr>
            <p:ph type="ctrTitle" hasCustomPrompt="1"/>
          </p:nvPr>
        </p:nvSpPr>
        <p:spPr>
          <a:xfrm>
            <a:off x="1524000" y="2359916"/>
            <a:ext cx="9144000" cy="731520"/>
          </a:xfrm>
          <a:prstGeom prst="rect">
            <a:avLst/>
          </a:prstGeom>
        </p:spPr>
        <p:txBody>
          <a:bodyPr anchor="b">
            <a:normAutofit/>
          </a:bodyPr>
          <a:lstStyle>
            <a:lvl1pPr algn="ctr">
              <a:defRPr sz="5400"/>
            </a:lvl1pPr>
          </a:lstStyle>
          <a:p>
            <a:r>
              <a:rPr lang="en-US" dirty="0"/>
              <a:t>Click to edit Section title</a:t>
            </a:r>
          </a:p>
        </p:txBody>
      </p:sp>
      <p:sp>
        <p:nvSpPr>
          <p:cNvPr id="3" name="Subtitle 2">
            <a:extLst>
              <a:ext uri="{FF2B5EF4-FFF2-40B4-BE49-F238E27FC236}">
                <a16:creationId xmlns:a16="http://schemas.microsoft.com/office/drawing/2014/main" id="{36E65A1A-B737-B943-8F8E-C68DC1ACD7AA}"/>
              </a:ext>
            </a:extLst>
          </p:cNvPr>
          <p:cNvSpPr>
            <a:spLocks noGrp="1"/>
          </p:cNvSpPr>
          <p:nvPr>
            <p:ph type="subTitle" idx="1" hasCustomPrompt="1"/>
          </p:nvPr>
        </p:nvSpPr>
        <p:spPr>
          <a:xfrm>
            <a:off x="1524000" y="3358503"/>
            <a:ext cx="9144000" cy="914400"/>
          </a:xfrm>
          <a:prstGeom prst="rect">
            <a:avLst/>
          </a:prstGeom>
        </p:spPr>
        <p:txBody>
          <a:bodyPr>
            <a:normAutofit/>
          </a:bodyPr>
          <a:lstStyle>
            <a:lvl1pPr marL="0" indent="0" algn="ctr">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Section subtitle</a:t>
            </a:r>
          </a:p>
        </p:txBody>
      </p:sp>
      <p:sp>
        <p:nvSpPr>
          <p:cNvPr id="7" name="Slide Number Placeholder 6">
            <a:extLst>
              <a:ext uri="{FF2B5EF4-FFF2-40B4-BE49-F238E27FC236}">
                <a16:creationId xmlns:a16="http://schemas.microsoft.com/office/drawing/2014/main" id="{7A2F0269-F024-D749-ADD6-30FCAA36B3AF}"/>
              </a:ext>
            </a:extLst>
          </p:cNvPr>
          <p:cNvSpPr>
            <a:spLocks noGrp="1"/>
          </p:cNvSpPr>
          <p:nvPr>
            <p:ph type="sldNum" sz="quarter" idx="10"/>
          </p:nvPr>
        </p:nvSpPr>
        <p:spPr>
          <a:xfrm>
            <a:off x="9067800" y="6356350"/>
            <a:ext cx="2743200" cy="365125"/>
          </a:xfrm>
          <a:prstGeom prst="rect">
            <a:avLst/>
          </a:prstGeom>
        </p:spPr>
        <p:txBody>
          <a:bodyPr/>
          <a:lstStyle/>
          <a:p>
            <a:fld id="{B308B39C-174F-EF45-985E-CC5DE69A33EE}" type="slidenum">
              <a:rPr lang="en-US" smtClean="0"/>
              <a:t>‹#›</a:t>
            </a:fld>
            <a:endParaRPr lang="en-US"/>
          </a:p>
        </p:txBody>
      </p:sp>
      <p:sp>
        <p:nvSpPr>
          <p:cNvPr id="15" name="Rectangle 14">
            <a:extLst>
              <a:ext uri="{FF2B5EF4-FFF2-40B4-BE49-F238E27FC236}">
                <a16:creationId xmlns:a16="http://schemas.microsoft.com/office/drawing/2014/main" id="{0A27BCF0-7BC9-FC4A-A00C-B7A2A9EF5227}"/>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848A56CE-E456-3B41-B78A-04881A67DE18}"/>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spTree>
    <p:extLst>
      <p:ext uri="{BB962C8B-B14F-4D97-AF65-F5344CB8AC3E}">
        <p14:creationId xmlns:p14="http://schemas.microsoft.com/office/powerpoint/2010/main" val="4261111344"/>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Spacer Slid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5619CAB-6643-C445-9D1E-B586B7DBC1C9}"/>
              </a:ext>
            </a:extLst>
          </p:cNvPr>
          <p:cNvSpPr/>
          <p:nvPr userDrawn="1"/>
        </p:nvSpPr>
        <p:spPr>
          <a:xfrm rot="10800000">
            <a:off x="0" y="0"/>
            <a:ext cx="12192000"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C2420E5-B19B-524A-8BC9-508D147EF32B}"/>
              </a:ext>
            </a:extLst>
          </p:cNvPr>
          <p:cNvSpPr/>
          <p:nvPr userDrawn="1"/>
        </p:nvSpPr>
        <p:spPr>
          <a:xfrm>
            <a:off x="0" y="6212926"/>
            <a:ext cx="12192000"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AC9AF70D-6371-A340-A1FF-58A02DD84AB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
        <p:nvSpPr>
          <p:cNvPr id="12" name="Title 1">
            <a:extLst>
              <a:ext uri="{FF2B5EF4-FFF2-40B4-BE49-F238E27FC236}">
                <a16:creationId xmlns:a16="http://schemas.microsoft.com/office/drawing/2014/main" id="{6548366F-DD1B-E444-8E3B-E95A563D0EB1}"/>
              </a:ext>
            </a:extLst>
          </p:cNvPr>
          <p:cNvSpPr>
            <a:spLocks noGrp="1"/>
          </p:cNvSpPr>
          <p:nvPr>
            <p:ph type="ctrTitle" hasCustomPrompt="1"/>
          </p:nvPr>
        </p:nvSpPr>
        <p:spPr>
          <a:xfrm>
            <a:off x="1524000" y="2359916"/>
            <a:ext cx="9144000" cy="731520"/>
          </a:xfrm>
          <a:prstGeom prst="rect">
            <a:avLst/>
          </a:prstGeom>
        </p:spPr>
        <p:txBody>
          <a:bodyPr anchor="b">
            <a:normAutofit/>
          </a:bodyPr>
          <a:lstStyle>
            <a:lvl1pPr algn="ctr">
              <a:defRPr sz="5400"/>
            </a:lvl1pPr>
          </a:lstStyle>
          <a:p>
            <a:r>
              <a:rPr lang="en-US" dirty="0"/>
              <a:t>Click to edit Section title</a:t>
            </a:r>
          </a:p>
        </p:txBody>
      </p:sp>
      <p:sp>
        <p:nvSpPr>
          <p:cNvPr id="13" name="Subtitle 2">
            <a:extLst>
              <a:ext uri="{FF2B5EF4-FFF2-40B4-BE49-F238E27FC236}">
                <a16:creationId xmlns:a16="http://schemas.microsoft.com/office/drawing/2014/main" id="{FEDBFCD6-6E1D-B541-A1AF-99FEDC0C7A97}"/>
              </a:ext>
            </a:extLst>
          </p:cNvPr>
          <p:cNvSpPr>
            <a:spLocks noGrp="1"/>
          </p:cNvSpPr>
          <p:nvPr>
            <p:ph type="subTitle" idx="1" hasCustomPrompt="1"/>
          </p:nvPr>
        </p:nvSpPr>
        <p:spPr>
          <a:xfrm>
            <a:off x="1524000" y="3358503"/>
            <a:ext cx="9144000" cy="914400"/>
          </a:xfrm>
          <a:prstGeom prst="rect">
            <a:avLst/>
          </a:prstGeom>
        </p:spPr>
        <p:txBody>
          <a:bodyPr>
            <a:normAutofit/>
          </a:bodyPr>
          <a:lstStyle>
            <a:lvl1pPr marL="0" indent="0" algn="ctr">
              <a:buNone/>
              <a:defRPr sz="3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Section subtitle</a:t>
            </a:r>
          </a:p>
        </p:txBody>
      </p:sp>
    </p:spTree>
    <p:extLst>
      <p:ext uri="{BB962C8B-B14F-4D97-AF65-F5344CB8AC3E}">
        <p14:creationId xmlns:p14="http://schemas.microsoft.com/office/powerpoint/2010/main" val="25553250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AE9D-042A-DD42-9A11-F79F2844C85D}"/>
              </a:ext>
            </a:extLst>
          </p:cNvPr>
          <p:cNvSpPr>
            <a:spLocks noGrp="1"/>
          </p:cNvSpPr>
          <p:nvPr>
            <p:ph type="title"/>
          </p:nvPr>
        </p:nvSpPr>
        <p:spPr>
          <a:xfrm>
            <a:off x="277934" y="295773"/>
            <a:ext cx="11647366" cy="649224"/>
          </a:xfrm>
          <a:prstGeom prst="rect">
            <a:avLst/>
          </a:prstGeom>
        </p:spPr>
        <p:txBody>
          <a:bodyPr/>
          <a:lstStyle/>
          <a:p>
            <a:r>
              <a:rPr lang="en-US" dirty="0"/>
              <a:t>Click to edit Master title</a:t>
            </a:r>
          </a:p>
        </p:txBody>
      </p:sp>
      <p:sp>
        <p:nvSpPr>
          <p:cNvPr id="3" name="Content Placeholder 2">
            <a:extLst>
              <a:ext uri="{FF2B5EF4-FFF2-40B4-BE49-F238E27FC236}">
                <a16:creationId xmlns:a16="http://schemas.microsoft.com/office/drawing/2014/main" id="{F0B19004-5E21-B147-B0EB-1A69AD8C296D}"/>
              </a:ext>
            </a:extLst>
          </p:cNvPr>
          <p:cNvSpPr>
            <a:spLocks noGrp="1"/>
          </p:cNvSpPr>
          <p:nvPr>
            <p:ph idx="1" hasCustomPrompt="1"/>
          </p:nvPr>
        </p:nvSpPr>
        <p:spPr>
          <a:xfrm>
            <a:off x="277933" y="1520042"/>
            <a:ext cx="11647367" cy="4358244"/>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7" name="Slide Number Placeholder 6">
            <a:extLst>
              <a:ext uri="{FF2B5EF4-FFF2-40B4-BE49-F238E27FC236}">
                <a16:creationId xmlns:a16="http://schemas.microsoft.com/office/drawing/2014/main" id="{19ABB276-9101-0D4D-A13B-A773BD15A610}"/>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1625560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2DB36-0E37-3E4F-846E-FFE754041574}"/>
              </a:ext>
            </a:extLst>
          </p:cNvPr>
          <p:cNvSpPr>
            <a:spLocks noGrp="1"/>
          </p:cNvSpPr>
          <p:nvPr>
            <p:ph type="title"/>
          </p:nvPr>
        </p:nvSpPr>
        <p:spPr>
          <a:xfrm>
            <a:off x="277934" y="295773"/>
            <a:ext cx="11647366" cy="649224"/>
          </a:xfrm>
          <a:prstGeom prst="rect">
            <a:avLst/>
          </a:prstGeom>
        </p:spPr>
        <p:txBody>
          <a:bodyPr/>
          <a:lstStyle/>
          <a:p>
            <a:r>
              <a:rPr lang="en-US" dirty="0"/>
              <a:t>Click to edit Master title</a:t>
            </a:r>
          </a:p>
        </p:txBody>
      </p:sp>
      <p:sp>
        <p:nvSpPr>
          <p:cNvPr id="3" name="Content Placeholder 2">
            <a:extLst>
              <a:ext uri="{FF2B5EF4-FFF2-40B4-BE49-F238E27FC236}">
                <a16:creationId xmlns:a16="http://schemas.microsoft.com/office/drawing/2014/main" id="{FC3CB7B1-BD73-384F-B626-099E8AB1C163}"/>
              </a:ext>
            </a:extLst>
          </p:cNvPr>
          <p:cNvSpPr>
            <a:spLocks noGrp="1"/>
          </p:cNvSpPr>
          <p:nvPr>
            <p:ph sz="half" idx="1" hasCustomPrompt="1"/>
          </p:nvPr>
        </p:nvSpPr>
        <p:spPr>
          <a:xfrm>
            <a:off x="277934" y="1535081"/>
            <a:ext cx="5641848" cy="4332319"/>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4" name="Content Placeholder 3">
            <a:extLst>
              <a:ext uri="{FF2B5EF4-FFF2-40B4-BE49-F238E27FC236}">
                <a16:creationId xmlns:a16="http://schemas.microsoft.com/office/drawing/2014/main" id="{437BAA05-1B10-1D4A-BBC2-304E5EEDACA0}"/>
              </a:ext>
            </a:extLst>
          </p:cNvPr>
          <p:cNvSpPr>
            <a:spLocks noGrp="1"/>
          </p:cNvSpPr>
          <p:nvPr>
            <p:ph sz="half" idx="2" hasCustomPrompt="1"/>
          </p:nvPr>
        </p:nvSpPr>
        <p:spPr>
          <a:xfrm>
            <a:off x="6275268" y="1535081"/>
            <a:ext cx="5638800" cy="4332319"/>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8" name="Slide Number Placeholder 7">
            <a:extLst>
              <a:ext uri="{FF2B5EF4-FFF2-40B4-BE49-F238E27FC236}">
                <a16:creationId xmlns:a16="http://schemas.microsoft.com/office/drawing/2014/main" id="{30DD411A-1AC0-4C4B-B7F9-D6B8D5E7DF62}"/>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30990088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Title and Content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46EA6-B167-1647-B82D-DC3F21AF8E50}"/>
              </a:ext>
            </a:extLst>
          </p:cNvPr>
          <p:cNvSpPr>
            <a:spLocks noGrp="1"/>
          </p:cNvSpPr>
          <p:nvPr>
            <p:ph type="title"/>
          </p:nvPr>
        </p:nvSpPr>
        <p:spPr>
          <a:xfrm>
            <a:off x="277934" y="293875"/>
            <a:ext cx="11647366" cy="649224"/>
          </a:xfrm>
          <a:prstGeom prst="rect">
            <a:avLst/>
          </a:prstGeom>
        </p:spPr>
        <p:txBody>
          <a:bodyPr/>
          <a:lstStyle/>
          <a:p>
            <a:r>
              <a:rPr lang="en-US" dirty="0"/>
              <a:t>Click to edit Master title</a:t>
            </a:r>
          </a:p>
        </p:txBody>
      </p:sp>
      <p:sp>
        <p:nvSpPr>
          <p:cNvPr id="3" name="Text Placeholder 2">
            <a:extLst>
              <a:ext uri="{FF2B5EF4-FFF2-40B4-BE49-F238E27FC236}">
                <a16:creationId xmlns:a16="http://schemas.microsoft.com/office/drawing/2014/main" id="{C5525187-523C-DC4E-B373-33ABFAF3AC58}"/>
              </a:ext>
            </a:extLst>
          </p:cNvPr>
          <p:cNvSpPr>
            <a:spLocks noGrp="1"/>
          </p:cNvSpPr>
          <p:nvPr>
            <p:ph type="body" idx="1" hasCustomPrompt="1"/>
          </p:nvPr>
        </p:nvSpPr>
        <p:spPr>
          <a:xfrm>
            <a:off x="277934" y="1222717"/>
            <a:ext cx="5641848" cy="823912"/>
          </a:xfrm>
          <a:prstGeom prst="rect">
            <a:avLst/>
          </a:prstGeo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4" name="Content Placeholder 3">
            <a:extLst>
              <a:ext uri="{FF2B5EF4-FFF2-40B4-BE49-F238E27FC236}">
                <a16:creationId xmlns:a16="http://schemas.microsoft.com/office/drawing/2014/main" id="{A15F897F-8F77-C642-9F94-C50E3197BAFC}"/>
              </a:ext>
            </a:extLst>
          </p:cNvPr>
          <p:cNvSpPr>
            <a:spLocks noGrp="1"/>
          </p:cNvSpPr>
          <p:nvPr>
            <p:ph sz="half" idx="2" hasCustomPrompt="1"/>
          </p:nvPr>
        </p:nvSpPr>
        <p:spPr>
          <a:xfrm>
            <a:off x="277934" y="2046628"/>
            <a:ext cx="5641848" cy="3820771"/>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5" name="Text Placeholder 4">
            <a:extLst>
              <a:ext uri="{FF2B5EF4-FFF2-40B4-BE49-F238E27FC236}">
                <a16:creationId xmlns:a16="http://schemas.microsoft.com/office/drawing/2014/main" id="{F100E7DB-782E-2C45-8167-CDD0EA86BAD2}"/>
              </a:ext>
            </a:extLst>
          </p:cNvPr>
          <p:cNvSpPr>
            <a:spLocks noGrp="1"/>
          </p:cNvSpPr>
          <p:nvPr>
            <p:ph type="body" sz="quarter" idx="3" hasCustomPrompt="1"/>
          </p:nvPr>
        </p:nvSpPr>
        <p:spPr>
          <a:xfrm>
            <a:off x="6283452" y="1222717"/>
            <a:ext cx="5641848" cy="823912"/>
          </a:xfrm>
          <a:prstGeom prst="rect">
            <a:avLst/>
          </a:prstGeo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6" name="Content Placeholder 5">
            <a:extLst>
              <a:ext uri="{FF2B5EF4-FFF2-40B4-BE49-F238E27FC236}">
                <a16:creationId xmlns:a16="http://schemas.microsoft.com/office/drawing/2014/main" id="{B8B53DB2-837A-1E41-952E-52B252EFBAD9}"/>
              </a:ext>
            </a:extLst>
          </p:cNvPr>
          <p:cNvSpPr>
            <a:spLocks noGrp="1"/>
          </p:cNvSpPr>
          <p:nvPr>
            <p:ph sz="quarter" idx="4" hasCustomPrompt="1"/>
          </p:nvPr>
        </p:nvSpPr>
        <p:spPr>
          <a:xfrm>
            <a:off x="6283452" y="2046628"/>
            <a:ext cx="5641848" cy="3820771"/>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10" name="Slide Number Placeholder 9">
            <a:extLst>
              <a:ext uri="{FF2B5EF4-FFF2-40B4-BE49-F238E27FC236}">
                <a16:creationId xmlns:a16="http://schemas.microsoft.com/office/drawing/2014/main" id="{DAC63D21-C33D-9E4F-9EDB-EE6548FFC555}"/>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42316704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p>
            <a:r>
              <a:rPr lang="en-US" dirty="0"/>
              <a:t>Click to edit Master title</a:t>
            </a:r>
          </a:p>
        </p:txBody>
      </p:sp>
      <p:sp>
        <p:nvSpPr>
          <p:cNvPr id="6" name="Slide Number Placeholder 5">
            <a:extLst>
              <a:ext uri="{FF2B5EF4-FFF2-40B4-BE49-F238E27FC236}">
                <a16:creationId xmlns:a16="http://schemas.microsoft.com/office/drawing/2014/main" id="{7B303C40-DDF3-1B4D-8096-0CB457987799}"/>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73081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p>
            <a:r>
              <a:rPr lang="en-US" dirty="0"/>
              <a:t>Click to edit Master title</a:t>
            </a:r>
          </a:p>
        </p:txBody>
      </p:sp>
      <p:sp>
        <p:nvSpPr>
          <p:cNvPr id="6" name="Slide Number Placeholder 5">
            <a:extLst>
              <a:ext uri="{FF2B5EF4-FFF2-40B4-BE49-F238E27FC236}">
                <a16:creationId xmlns:a16="http://schemas.microsoft.com/office/drawing/2014/main" id="{7B303C40-DDF3-1B4D-8096-0CB457987799}"/>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4" name="Text Placeholder 5">
            <a:extLst>
              <a:ext uri="{FF2B5EF4-FFF2-40B4-BE49-F238E27FC236}">
                <a16:creationId xmlns:a16="http://schemas.microsoft.com/office/drawing/2014/main" id="{41311304-9C98-8B49-B434-134184A09B3F}"/>
              </a:ext>
            </a:extLst>
          </p:cNvPr>
          <p:cNvSpPr>
            <a:spLocks noGrp="1"/>
          </p:cNvSpPr>
          <p:nvPr>
            <p:ph type="body" sz="quarter" idx="17" hasCustomPrompt="1"/>
          </p:nvPr>
        </p:nvSpPr>
        <p:spPr>
          <a:xfrm>
            <a:off x="8382000" y="2005584"/>
            <a:ext cx="3200400" cy="3140075"/>
          </a:xfrm>
          <a:prstGeom prst="roundRect">
            <a:avLst>
              <a:gd name="adj" fmla="val 942"/>
            </a:avLst>
          </a:prstGeom>
          <a:noFill/>
          <a:ln>
            <a:solidFill>
              <a:schemeClr val="tx2"/>
            </a:solidFill>
          </a:ln>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5" name="Text Placeholder 5">
            <a:extLst>
              <a:ext uri="{FF2B5EF4-FFF2-40B4-BE49-F238E27FC236}">
                <a16:creationId xmlns:a16="http://schemas.microsoft.com/office/drawing/2014/main" id="{60320AC0-0FC1-8C47-8026-8DEF53359BF8}"/>
              </a:ext>
            </a:extLst>
          </p:cNvPr>
          <p:cNvSpPr>
            <a:spLocks noGrp="1"/>
          </p:cNvSpPr>
          <p:nvPr>
            <p:ph type="body" sz="quarter" idx="18" hasCustomPrompt="1"/>
          </p:nvPr>
        </p:nvSpPr>
        <p:spPr>
          <a:xfrm>
            <a:off x="4495800" y="2011680"/>
            <a:ext cx="3200400" cy="3136392"/>
          </a:xfrm>
          <a:prstGeom prst="roundRect">
            <a:avLst>
              <a:gd name="adj" fmla="val 942"/>
            </a:avLst>
          </a:prstGeom>
          <a:noFill/>
          <a:ln>
            <a:solidFill>
              <a:schemeClr val="tx2"/>
            </a:solidFill>
          </a:ln>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ln>
                  <a:noFill/>
                </a:ln>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7" name="Text Placeholder 5">
            <a:extLst>
              <a:ext uri="{FF2B5EF4-FFF2-40B4-BE49-F238E27FC236}">
                <a16:creationId xmlns:a16="http://schemas.microsoft.com/office/drawing/2014/main" id="{6B3F4821-83A2-084E-87B9-80099BFD857A}"/>
              </a:ext>
            </a:extLst>
          </p:cNvPr>
          <p:cNvSpPr>
            <a:spLocks noGrp="1"/>
          </p:cNvSpPr>
          <p:nvPr>
            <p:ph type="body" sz="quarter" idx="16" hasCustomPrompt="1"/>
          </p:nvPr>
        </p:nvSpPr>
        <p:spPr>
          <a:xfrm>
            <a:off x="609600" y="1981200"/>
            <a:ext cx="3200400" cy="3140075"/>
          </a:xfrm>
          <a:prstGeom prst="roundRect">
            <a:avLst>
              <a:gd name="adj" fmla="val 942"/>
            </a:avLst>
          </a:prstGeom>
          <a:noFill/>
          <a:ln>
            <a:solidFill>
              <a:schemeClr val="tx2"/>
            </a:solidFill>
          </a:ln>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8" name="Text Placeholder 13">
            <a:extLst>
              <a:ext uri="{FF2B5EF4-FFF2-40B4-BE49-F238E27FC236}">
                <a16:creationId xmlns:a16="http://schemas.microsoft.com/office/drawing/2014/main" id="{AD38DF34-14F9-5F41-8070-1BD3DEF20C9B}"/>
              </a:ext>
            </a:extLst>
          </p:cNvPr>
          <p:cNvSpPr>
            <a:spLocks noGrp="1"/>
          </p:cNvSpPr>
          <p:nvPr>
            <p:ph type="body" sz="quarter" idx="13" hasCustomPrompt="1"/>
          </p:nvPr>
        </p:nvSpPr>
        <p:spPr>
          <a:xfrm>
            <a:off x="838200" y="2362200"/>
            <a:ext cx="2743200" cy="304800"/>
          </a:xfrm>
          <a:prstGeom prst="rect">
            <a:avLst/>
          </a:prstGeom>
          <a:ln>
            <a:noFill/>
          </a:ln>
        </p:spPr>
        <p:txBody>
          <a:bodyPr/>
          <a:lstStyle>
            <a:lvl1pPr marL="0" indent="0" algn="ctr">
              <a:buNone/>
              <a:defRPr sz="2000" b="1" i="0">
                <a:solidFill>
                  <a:schemeClr val="tx1"/>
                </a:solidFill>
                <a:latin typeface="+mn-lt"/>
              </a:defRPr>
            </a:lvl1pPr>
          </a:lstStyle>
          <a:p>
            <a:pPr lvl="0"/>
            <a:r>
              <a:rPr lang="en-US" dirty="0"/>
              <a:t>Subhead</a:t>
            </a:r>
          </a:p>
        </p:txBody>
      </p:sp>
      <p:sp>
        <p:nvSpPr>
          <p:cNvPr id="9" name="Text Placeholder 13">
            <a:extLst>
              <a:ext uri="{FF2B5EF4-FFF2-40B4-BE49-F238E27FC236}">
                <a16:creationId xmlns:a16="http://schemas.microsoft.com/office/drawing/2014/main" id="{D5DF8844-5287-1E4A-BF7D-DE2C1E03B26E}"/>
              </a:ext>
            </a:extLst>
          </p:cNvPr>
          <p:cNvSpPr>
            <a:spLocks noGrp="1"/>
          </p:cNvSpPr>
          <p:nvPr>
            <p:ph type="body" sz="quarter" idx="14" hasCustomPrompt="1"/>
          </p:nvPr>
        </p:nvSpPr>
        <p:spPr>
          <a:xfrm>
            <a:off x="8610600" y="2362200"/>
            <a:ext cx="2743200" cy="304800"/>
          </a:xfrm>
          <a:prstGeom prst="rect">
            <a:avLst/>
          </a:prstGeom>
        </p:spPr>
        <p:txBody>
          <a:bodyPr/>
          <a:lstStyle>
            <a:lvl1pPr marL="0" indent="0" algn="ctr">
              <a:buNone/>
              <a:defRPr sz="2000" b="1" i="0">
                <a:solidFill>
                  <a:schemeClr val="tx1"/>
                </a:solidFill>
                <a:latin typeface="+mn-lt"/>
              </a:defRPr>
            </a:lvl1pPr>
          </a:lstStyle>
          <a:p>
            <a:pPr lvl="0"/>
            <a:r>
              <a:rPr lang="en-US" dirty="0"/>
              <a:t>Subhead</a:t>
            </a:r>
          </a:p>
        </p:txBody>
      </p:sp>
      <p:sp>
        <p:nvSpPr>
          <p:cNvPr id="10" name="Text Placeholder 13">
            <a:extLst>
              <a:ext uri="{FF2B5EF4-FFF2-40B4-BE49-F238E27FC236}">
                <a16:creationId xmlns:a16="http://schemas.microsoft.com/office/drawing/2014/main" id="{73E7AE11-2C77-954A-BEF0-800001182DAE}"/>
              </a:ext>
            </a:extLst>
          </p:cNvPr>
          <p:cNvSpPr>
            <a:spLocks noGrp="1"/>
          </p:cNvSpPr>
          <p:nvPr>
            <p:ph type="body" sz="quarter" idx="15" hasCustomPrompt="1"/>
          </p:nvPr>
        </p:nvSpPr>
        <p:spPr>
          <a:xfrm>
            <a:off x="4724400" y="2362200"/>
            <a:ext cx="2743200" cy="304800"/>
          </a:xfrm>
          <a:prstGeom prst="rect">
            <a:avLst/>
          </a:prstGeom>
        </p:spPr>
        <p:txBody>
          <a:bodyPr/>
          <a:lstStyle>
            <a:lvl1pPr marL="0" indent="0" algn="ctr">
              <a:buNone/>
              <a:defRPr sz="2000" b="1" i="0">
                <a:solidFill>
                  <a:schemeClr val="tx1"/>
                </a:solidFill>
                <a:latin typeface="+mn-lt"/>
              </a:defRPr>
            </a:lvl1pPr>
          </a:lstStyle>
          <a:p>
            <a:pPr lvl="0"/>
            <a:r>
              <a:rPr lang="en-US" dirty="0"/>
              <a:t>Subhead</a:t>
            </a:r>
          </a:p>
        </p:txBody>
      </p:sp>
    </p:spTree>
    <p:extLst>
      <p:ext uri="{BB962C8B-B14F-4D97-AF65-F5344CB8AC3E}">
        <p14:creationId xmlns:p14="http://schemas.microsoft.com/office/powerpoint/2010/main" val="8567625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3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p>
            <a:r>
              <a:rPr lang="en-US" dirty="0"/>
              <a:t>Click to edit Master title</a:t>
            </a:r>
          </a:p>
        </p:txBody>
      </p:sp>
      <p:sp>
        <p:nvSpPr>
          <p:cNvPr id="28" name="Picture Placeholder 14">
            <a:extLst>
              <a:ext uri="{FF2B5EF4-FFF2-40B4-BE49-F238E27FC236}">
                <a16:creationId xmlns:a16="http://schemas.microsoft.com/office/drawing/2014/main" id="{4779427A-781D-EA42-927E-C82F77CBE2D4}"/>
              </a:ext>
            </a:extLst>
          </p:cNvPr>
          <p:cNvSpPr>
            <a:spLocks noGrp="1"/>
          </p:cNvSpPr>
          <p:nvPr>
            <p:ph type="pic" sz="quarter" idx="10" hasCustomPrompt="1"/>
          </p:nvPr>
        </p:nvSpPr>
        <p:spPr>
          <a:xfrm>
            <a:off x="4928245"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29" name="Text Placeholder 5">
            <a:extLst>
              <a:ext uri="{FF2B5EF4-FFF2-40B4-BE49-F238E27FC236}">
                <a16:creationId xmlns:a16="http://schemas.microsoft.com/office/drawing/2014/main" id="{52CCDFF2-698A-B84A-9762-F0746F91F672}"/>
              </a:ext>
            </a:extLst>
          </p:cNvPr>
          <p:cNvSpPr>
            <a:spLocks noGrp="1"/>
          </p:cNvSpPr>
          <p:nvPr>
            <p:ph type="body" sz="quarter" idx="16" hasCustomPrompt="1"/>
          </p:nvPr>
        </p:nvSpPr>
        <p:spPr>
          <a:xfrm>
            <a:off x="4922310" y="4024190"/>
            <a:ext cx="2347380" cy="1365954"/>
          </a:xfrm>
          <a:prstGeom prst="roundRect">
            <a:avLst>
              <a:gd name="adj" fmla="val 942"/>
            </a:avLst>
          </a:prstGeom>
          <a:solidFill>
            <a:schemeClr val="accent6"/>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34" name="Text Placeholder 4">
            <a:extLst>
              <a:ext uri="{FF2B5EF4-FFF2-40B4-BE49-F238E27FC236}">
                <a16:creationId xmlns:a16="http://schemas.microsoft.com/office/drawing/2014/main" id="{4DD02BB8-6D7A-2046-9515-B3821248853B}"/>
              </a:ext>
            </a:extLst>
          </p:cNvPr>
          <p:cNvSpPr>
            <a:spLocks noGrp="1"/>
          </p:cNvSpPr>
          <p:nvPr>
            <p:ph type="body" sz="quarter" idx="25" hasCustomPrompt="1"/>
          </p:nvPr>
        </p:nvSpPr>
        <p:spPr>
          <a:xfrm>
            <a:off x="5088879"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37" name="Picture Placeholder 14">
            <a:extLst>
              <a:ext uri="{FF2B5EF4-FFF2-40B4-BE49-F238E27FC236}">
                <a16:creationId xmlns:a16="http://schemas.microsoft.com/office/drawing/2014/main" id="{9E49D0A7-C905-EA43-9A2D-DB9AF470A359}"/>
              </a:ext>
            </a:extLst>
          </p:cNvPr>
          <p:cNvSpPr>
            <a:spLocks noGrp="1"/>
          </p:cNvSpPr>
          <p:nvPr>
            <p:ph type="pic" sz="quarter" idx="26" hasCustomPrompt="1"/>
          </p:nvPr>
        </p:nvSpPr>
        <p:spPr>
          <a:xfrm>
            <a:off x="1490460"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38" name="Text Placeholder 5">
            <a:extLst>
              <a:ext uri="{FF2B5EF4-FFF2-40B4-BE49-F238E27FC236}">
                <a16:creationId xmlns:a16="http://schemas.microsoft.com/office/drawing/2014/main" id="{408DC2C2-0C1A-0549-8DFD-B5846E86F5DB}"/>
              </a:ext>
            </a:extLst>
          </p:cNvPr>
          <p:cNvSpPr>
            <a:spLocks noGrp="1"/>
          </p:cNvSpPr>
          <p:nvPr>
            <p:ph type="body" sz="quarter" idx="27" hasCustomPrompt="1"/>
          </p:nvPr>
        </p:nvSpPr>
        <p:spPr>
          <a:xfrm>
            <a:off x="1484525" y="4024190"/>
            <a:ext cx="2347380" cy="1365954"/>
          </a:xfrm>
          <a:prstGeom prst="roundRect">
            <a:avLst>
              <a:gd name="adj" fmla="val 942"/>
            </a:avLst>
          </a:prstGeom>
          <a:solidFill>
            <a:schemeClr val="accent6"/>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rgbClr val="F5F5F5"/>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39" name="Text Placeholder 4">
            <a:extLst>
              <a:ext uri="{FF2B5EF4-FFF2-40B4-BE49-F238E27FC236}">
                <a16:creationId xmlns:a16="http://schemas.microsoft.com/office/drawing/2014/main" id="{157D76DD-6800-C546-A701-88D8621EFDF3}"/>
              </a:ext>
            </a:extLst>
          </p:cNvPr>
          <p:cNvSpPr>
            <a:spLocks noGrp="1"/>
          </p:cNvSpPr>
          <p:nvPr>
            <p:ph type="body" sz="quarter" idx="28" hasCustomPrompt="1"/>
          </p:nvPr>
        </p:nvSpPr>
        <p:spPr>
          <a:xfrm>
            <a:off x="1651094"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40" name="Picture Placeholder 14">
            <a:extLst>
              <a:ext uri="{FF2B5EF4-FFF2-40B4-BE49-F238E27FC236}">
                <a16:creationId xmlns:a16="http://schemas.microsoft.com/office/drawing/2014/main" id="{206F4037-ACDA-D545-AE97-19BCD24A558A}"/>
              </a:ext>
            </a:extLst>
          </p:cNvPr>
          <p:cNvSpPr>
            <a:spLocks noGrp="1"/>
          </p:cNvSpPr>
          <p:nvPr>
            <p:ph type="pic" sz="quarter" idx="29" hasCustomPrompt="1"/>
          </p:nvPr>
        </p:nvSpPr>
        <p:spPr>
          <a:xfrm>
            <a:off x="8360095"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41" name="Text Placeholder 5">
            <a:extLst>
              <a:ext uri="{FF2B5EF4-FFF2-40B4-BE49-F238E27FC236}">
                <a16:creationId xmlns:a16="http://schemas.microsoft.com/office/drawing/2014/main" id="{7ED6EB13-4202-404D-8380-863765DE4E56}"/>
              </a:ext>
            </a:extLst>
          </p:cNvPr>
          <p:cNvSpPr>
            <a:spLocks noGrp="1"/>
          </p:cNvSpPr>
          <p:nvPr>
            <p:ph type="body" sz="quarter" idx="30" hasCustomPrompt="1"/>
          </p:nvPr>
        </p:nvSpPr>
        <p:spPr>
          <a:xfrm>
            <a:off x="8354160" y="4024190"/>
            <a:ext cx="2347380" cy="1365954"/>
          </a:xfrm>
          <a:prstGeom prst="roundRect">
            <a:avLst>
              <a:gd name="adj" fmla="val 942"/>
            </a:avLst>
          </a:prstGeom>
          <a:solidFill>
            <a:schemeClr val="accent6"/>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42" name="Text Placeholder 4">
            <a:extLst>
              <a:ext uri="{FF2B5EF4-FFF2-40B4-BE49-F238E27FC236}">
                <a16:creationId xmlns:a16="http://schemas.microsoft.com/office/drawing/2014/main" id="{BDA54CC0-1DB6-1C4B-A1E7-741749ED3F40}"/>
              </a:ext>
            </a:extLst>
          </p:cNvPr>
          <p:cNvSpPr>
            <a:spLocks noGrp="1"/>
          </p:cNvSpPr>
          <p:nvPr>
            <p:ph type="body" sz="quarter" idx="31" hasCustomPrompt="1"/>
          </p:nvPr>
        </p:nvSpPr>
        <p:spPr>
          <a:xfrm>
            <a:off x="8520729"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12" name="Slide Number Placeholder 14">
            <a:extLst>
              <a:ext uri="{FF2B5EF4-FFF2-40B4-BE49-F238E27FC236}">
                <a16:creationId xmlns:a16="http://schemas.microsoft.com/office/drawing/2014/main" id="{6A30D6AC-E7B5-0C42-8FD4-4E98826C8CD7}"/>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11175419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Image an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017C5F-3EE2-C848-A0FF-9B4B43B3F6D2}"/>
              </a:ext>
            </a:extLst>
          </p:cNvPr>
          <p:cNvSpPr/>
          <p:nvPr userDrawn="1"/>
        </p:nvSpPr>
        <p:spPr>
          <a:xfrm rot="10800000">
            <a:off x="-2" y="0"/>
            <a:ext cx="12192001"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5F759B73-2926-1243-8C54-9F81CC4FEE3B}"/>
              </a:ext>
            </a:extLst>
          </p:cNvPr>
          <p:cNvSpPr/>
          <p:nvPr userDrawn="1"/>
        </p:nvSpPr>
        <p:spPr>
          <a:xfrm>
            <a:off x="3815398" y="1066800"/>
            <a:ext cx="6509702" cy="4273994"/>
          </a:xfrm>
          <a:prstGeom prst="roundRect">
            <a:avLst>
              <a:gd name="adj" fmla="val 0"/>
            </a:avLst>
          </a:prstGeom>
          <a:solidFill>
            <a:schemeClr val="accent4"/>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latin typeface="+mj-lt"/>
            </a:endParaRPr>
          </a:p>
        </p:txBody>
      </p:sp>
      <p:sp>
        <p:nvSpPr>
          <p:cNvPr id="15" name="Rectangle 14">
            <a:extLst>
              <a:ext uri="{FF2B5EF4-FFF2-40B4-BE49-F238E27FC236}">
                <a16:creationId xmlns:a16="http://schemas.microsoft.com/office/drawing/2014/main" id="{11195FD5-F90D-6E48-BA95-14C70423FB2C}"/>
              </a:ext>
            </a:extLst>
          </p:cNvPr>
          <p:cNvSpPr/>
          <p:nvPr userDrawn="1"/>
        </p:nvSpPr>
        <p:spPr>
          <a:xfrm>
            <a:off x="1866900" y="1600200"/>
            <a:ext cx="3111498" cy="3159346"/>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6" name="Picture Placeholder 14">
            <a:extLst>
              <a:ext uri="{FF2B5EF4-FFF2-40B4-BE49-F238E27FC236}">
                <a16:creationId xmlns:a16="http://schemas.microsoft.com/office/drawing/2014/main" id="{855AF2D4-8C7C-2849-A0D6-D449E513C6D0}"/>
              </a:ext>
            </a:extLst>
          </p:cNvPr>
          <p:cNvSpPr>
            <a:spLocks noGrp="1"/>
          </p:cNvSpPr>
          <p:nvPr>
            <p:ph type="pic" sz="quarter" idx="10"/>
          </p:nvPr>
        </p:nvSpPr>
        <p:spPr>
          <a:xfrm>
            <a:off x="1866900" y="1600200"/>
            <a:ext cx="3111500" cy="3159346"/>
          </a:xfrm>
          <a:prstGeom prst="rect">
            <a:avLst/>
          </a:prstGeom>
        </p:spPr>
        <p:txBody>
          <a:bodyPr/>
          <a:lstStyle>
            <a:lvl1pPr marL="0" indent="0">
              <a:buNone/>
              <a:defRPr sz="2400" b="1" i="0">
                <a:solidFill>
                  <a:schemeClr val="tx1"/>
                </a:solidFill>
                <a:latin typeface="+mj-lt"/>
              </a:defRPr>
            </a:lvl1pPr>
          </a:lstStyle>
          <a:p>
            <a:r>
              <a:rPr lang="en-US" dirty="0"/>
              <a:t>Click icon to add picture</a:t>
            </a:r>
          </a:p>
        </p:txBody>
      </p:sp>
      <p:sp>
        <p:nvSpPr>
          <p:cNvPr id="17" name="Text Placeholder 22">
            <a:extLst>
              <a:ext uri="{FF2B5EF4-FFF2-40B4-BE49-F238E27FC236}">
                <a16:creationId xmlns:a16="http://schemas.microsoft.com/office/drawing/2014/main" id="{6041B4C2-28F5-0E43-84A3-1E98A479E820}"/>
              </a:ext>
            </a:extLst>
          </p:cNvPr>
          <p:cNvSpPr>
            <a:spLocks noGrp="1"/>
          </p:cNvSpPr>
          <p:nvPr>
            <p:ph type="body" sz="quarter" idx="11" hasCustomPrompt="1"/>
          </p:nvPr>
        </p:nvSpPr>
        <p:spPr>
          <a:xfrm>
            <a:off x="4978400" y="2839928"/>
            <a:ext cx="5346700" cy="457200"/>
          </a:xfrm>
          <a:prstGeom prst="rect">
            <a:avLst/>
          </a:prstGeom>
        </p:spPr>
        <p:txBody>
          <a:bodyPr anchor="ctr" anchorCtr="0"/>
          <a:lstStyle>
            <a:lvl1pPr marL="0" indent="0" algn="ctr">
              <a:buNone/>
              <a:defRPr sz="3200" b="1" i="0">
                <a:solidFill>
                  <a:schemeClr val="tx1"/>
                </a:solidFill>
                <a:latin typeface="+mj-lt"/>
              </a:defRPr>
            </a:lvl1pPr>
            <a:lvl2pPr marL="457200" indent="0" algn="ctr">
              <a:buNone/>
              <a:defRPr b="0" i="0">
                <a:solidFill>
                  <a:schemeClr val="tx1">
                    <a:lumMod val="65000"/>
                    <a:lumOff val="35000"/>
                  </a:schemeClr>
                </a:solidFill>
                <a:latin typeface="Myriad Pro" panose="020B0503030403020204" pitchFamily="34" charset="0"/>
              </a:defRPr>
            </a:lvl2pPr>
            <a:lvl3pPr marL="914400" indent="0">
              <a:buNone/>
              <a:defRPr b="1" i="0">
                <a:solidFill>
                  <a:schemeClr val="tx1">
                    <a:lumMod val="65000"/>
                    <a:lumOff val="35000"/>
                  </a:schemeClr>
                </a:solidFill>
                <a:latin typeface="Myriad Pro Semibold" panose="020B0503030403020204" pitchFamily="34" charset="0"/>
              </a:defRPr>
            </a:lvl3pPr>
            <a:lvl4pPr marL="1371600" indent="0">
              <a:buNone/>
              <a:defRPr b="1" i="0">
                <a:solidFill>
                  <a:schemeClr val="tx1">
                    <a:lumMod val="65000"/>
                    <a:lumOff val="35000"/>
                  </a:schemeClr>
                </a:solidFill>
                <a:latin typeface="Myriad Pro Semibold" panose="020B0503030403020204" pitchFamily="34" charset="0"/>
              </a:defRPr>
            </a:lvl4pPr>
            <a:lvl5pPr marL="1828800" indent="0">
              <a:buNone/>
              <a:defRPr b="1" i="0">
                <a:solidFill>
                  <a:schemeClr val="tx1">
                    <a:lumMod val="65000"/>
                    <a:lumOff val="35000"/>
                  </a:schemeClr>
                </a:solidFill>
                <a:latin typeface="Myriad Pro Semibold" panose="020B0503030403020204" pitchFamily="34" charset="0"/>
              </a:defRPr>
            </a:lvl5pPr>
          </a:lstStyle>
          <a:p>
            <a:pPr lvl="0"/>
            <a:r>
              <a:rPr lang="en-US" dirty="0"/>
              <a:t>First &amp; Last Name</a:t>
            </a:r>
          </a:p>
        </p:txBody>
      </p:sp>
      <p:sp>
        <p:nvSpPr>
          <p:cNvPr id="18" name="Text Placeholder 22">
            <a:extLst>
              <a:ext uri="{FF2B5EF4-FFF2-40B4-BE49-F238E27FC236}">
                <a16:creationId xmlns:a16="http://schemas.microsoft.com/office/drawing/2014/main" id="{0AD2906D-80B8-9F47-ACC6-2080574562EE}"/>
              </a:ext>
            </a:extLst>
          </p:cNvPr>
          <p:cNvSpPr>
            <a:spLocks noGrp="1"/>
          </p:cNvSpPr>
          <p:nvPr>
            <p:ph type="body" sz="quarter" idx="12" hasCustomPrompt="1"/>
          </p:nvPr>
        </p:nvSpPr>
        <p:spPr>
          <a:xfrm>
            <a:off x="4978400" y="3352800"/>
            <a:ext cx="5346700" cy="381000"/>
          </a:xfrm>
          <a:prstGeom prst="rect">
            <a:avLst/>
          </a:prstGeom>
        </p:spPr>
        <p:txBody>
          <a:bodyPr anchor="ctr" anchorCtr="0"/>
          <a:lstStyle>
            <a:lvl1pPr marL="0" indent="0" algn="ctr">
              <a:buNone/>
              <a:defRPr sz="2400" b="0" i="0">
                <a:solidFill>
                  <a:schemeClr val="tx1"/>
                </a:solidFill>
                <a:latin typeface="+mj-lt"/>
              </a:defRPr>
            </a:lvl1pPr>
            <a:lvl2pPr marL="457200" indent="0" algn="ctr">
              <a:buNone/>
              <a:defRPr b="0" i="0">
                <a:solidFill>
                  <a:schemeClr val="tx1">
                    <a:lumMod val="65000"/>
                    <a:lumOff val="35000"/>
                  </a:schemeClr>
                </a:solidFill>
                <a:latin typeface="Myriad Pro" panose="020B0503030403020204" pitchFamily="34" charset="0"/>
              </a:defRPr>
            </a:lvl2pPr>
            <a:lvl3pPr marL="914400" indent="0">
              <a:buNone/>
              <a:defRPr b="1" i="0">
                <a:solidFill>
                  <a:schemeClr val="tx1">
                    <a:lumMod val="65000"/>
                    <a:lumOff val="35000"/>
                  </a:schemeClr>
                </a:solidFill>
                <a:latin typeface="Myriad Pro Semibold" panose="020B0503030403020204" pitchFamily="34" charset="0"/>
              </a:defRPr>
            </a:lvl3pPr>
            <a:lvl4pPr marL="1371600" indent="0">
              <a:buNone/>
              <a:defRPr b="1" i="0">
                <a:solidFill>
                  <a:schemeClr val="tx1">
                    <a:lumMod val="65000"/>
                    <a:lumOff val="35000"/>
                  </a:schemeClr>
                </a:solidFill>
                <a:latin typeface="Myriad Pro Semibold" panose="020B0503030403020204" pitchFamily="34" charset="0"/>
              </a:defRPr>
            </a:lvl4pPr>
            <a:lvl5pPr marL="1828800" indent="0">
              <a:buNone/>
              <a:defRPr b="1" i="0">
                <a:solidFill>
                  <a:schemeClr val="tx1">
                    <a:lumMod val="65000"/>
                    <a:lumOff val="35000"/>
                  </a:schemeClr>
                </a:solidFill>
                <a:latin typeface="Myriad Pro Semibold" panose="020B0503030403020204" pitchFamily="34" charset="0"/>
              </a:defRPr>
            </a:lvl5pPr>
          </a:lstStyle>
          <a:p>
            <a:pPr lvl="0"/>
            <a:r>
              <a:rPr lang="en-US" dirty="0"/>
              <a:t>Title</a:t>
            </a:r>
          </a:p>
        </p:txBody>
      </p:sp>
      <p:sp>
        <p:nvSpPr>
          <p:cNvPr id="20" name="Rectangle 19">
            <a:extLst>
              <a:ext uri="{FF2B5EF4-FFF2-40B4-BE49-F238E27FC236}">
                <a16:creationId xmlns:a16="http://schemas.microsoft.com/office/drawing/2014/main" id="{2E958830-11F8-214C-8249-594F82B018E7}"/>
              </a:ext>
            </a:extLst>
          </p:cNvPr>
          <p:cNvSpPr/>
          <p:nvPr userDrawn="1"/>
        </p:nvSpPr>
        <p:spPr>
          <a:xfrm>
            <a:off x="-2" y="6212926"/>
            <a:ext cx="12192001"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14">
            <a:extLst>
              <a:ext uri="{FF2B5EF4-FFF2-40B4-BE49-F238E27FC236}">
                <a16:creationId xmlns:a16="http://schemas.microsoft.com/office/drawing/2014/main" id="{DD7E7516-B2D4-0A47-850C-7EAA5B5E5ED7}"/>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pic>
        <p:nvPicPr>
          <p:cNvPr id="22" name="Picture 21">
            <a:extLst>
              <a:ext uri="{FF2B5EF4-FFF2-40B4-BE49-F238E27FC236}">
                <a16:creationId xmlns:a16="http://schemas.microsoft.com/office/drawing/2014/main" id="{34FE3127-0010-5D49-9D39-446C6CC1D46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Tree>
    <p:extLst>
      <p:ext uri="{BB962C8B-B14F-4D97-AF65-F5344CB8AC3E}">
        <p14:creationId xmlns:p14="http://schemas.microsoft.com/office/powerpoint/2010/main" val="11147649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blank" preserve="1">
  <p:cSld name="1_Blan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0647D00C-4F35-FA44-AE6D-560B94E5574F}"/>
              </a:ext>
            </a:extLst>
          </p:cNvPr>
          <p:cNvSpPr/>
          <p:nvPr userDrawn="1"/>
        </p:nvSpPr>
        <p:spPr>
          <a:xfrm rot="10800000">
            <a:off x="0" y="0"/>
            <a:ext cx="12192000"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52A27FD-DCD3-3544-B54F-6CE33927D8BA}"/>
              </a:ext>
            </a:extLst>
          </p:cNvPr>
          <p:cNvSpPr/>
          <p:nvPr userDrawn="1"/>
        </p:nvSpPr>
        <p:spPr>
          <a:xfrm>
            <a:off x="0" y="6212926"/>
            <a:ext cx="12192000"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3E94052-9097-0040-96BB-ABD151D68A1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
        <p:nvSpPr>
          <p:cNvPr id="7" name="Slide Number Placeholder 14">
            <a:extLst>
              <a:ext uri="{FF2B5EF4-FFF2-40B4-BE49-F238E27FC236}">
                <a16:creationId xmlns:a16="http://schemas.microsoft.com/office/drawing/2014/main" id="{A72D2038-C774-8A44-AC4D-D48CC95AF000}"/>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311282373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Text Left_Content 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9AD8F0-BA9C-2D49-BEF0-F0A72CC2C305}"/>
              </a:ext>
            </a:extLst>
          </p:cNvPr>
          <p:cNvSpPr>
            <a:spLocks noGrp="1"/>
          </p:cNvSpPr>
          <p:nvPr>
            <p:ph type="title"/>
          </p:nvPr>
        </p:nvSpPr>
        <p:spPr>
          <a:xfrm>
            <a:off x="277934" y="295773"/>
            <a:ext cx="5498276" cy="649224"/>
          </a:xfrm>
          <a:prstGeom prst="rect">
            <a:avLst/>
          </a:prstGeom>
        </p:spPr>
        <p:txBody>
          <a:bodyPr anchor="ctr">
            <a:normAutofit/>
          </a:bodyPr>
          <a:lstStyle>
            <a:lvl1pPr>
              <a:defRPr sz="3600"/>
            </a:lvl1pPr>
          </a:lstStyle>
          <a:p>
            <a:r>
              <a:rPr lang="en-US" dirty="0"/>
              <a:t>Click to edit Master title</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1535080"/>
            <a:ext cx="5498276" cy="4332319"/>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7">
            <a:extLst>
              <a:ext uri="{FF2B5EF4-FFF2-40B4-BE49-F238E27FC236}">
                <a16:creationId xmlns:a16="http://schemas.microsoft.com/office/drawing/2014/main" id="{DBD07C98-DEB2-9043-B3B7-E156746DEEA1}"/>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6" name="Picture Placeholder 4">
            <a:extLst>
              <a:ext uri="{FF2B5EF4-FFF2-40B4-BE49-F238E27FC236}">
                <a16:creationId xmlns:a16="http://schemas.microsoft.com/office/drawing/2014/main" id="{73AA123F-7D5D-5743-842F-4FD61F2A7E5E}"/>
              </a:ext>
            </a:extLst>
          </p:cNvPr>
          <p:cNvSpPr>
            <a:spLocks noGrp="1"/>
          </p:cNvSpPr>
          <p:nvPr>
            <p:ph type="pic" sz="quarter" idx="11" hasCustomPrompt="1"/>
          </p:nvPr>
        </p:nvSpPr>
        <p:spPr>
          <a:xfrm>
            <a:off x="6096000" y="0"/>
            <a:ext cx="6099048" cy="6217920"/>
          </a:xfrm>
        </p:spPr>
        <p:txBody>
          <a:bodyPr anchor="ctr"/>
          <a:lstStyle>
            <a:lvl1pPr marL="0" indent="0" algn="ctr">
              <a:buNone/>
              <a:defRPr/>
            </a:lvl1pPr>
          </a:lstStyle>
          <a:p>
            <a:r>
              <a:rPr lang="en-US" dirty="0"/>
              <a:t>Click to Add Photo</a:t>
            </a:r>
          </a:p>
        </p:txBody>
      </p:sp>
    </p:spTree>
    <p:extLst>
      <p:ext uri="{BB962C8B-B14F-4D97-AF65-F5344CB8AC3E}">
        <p14:creationId xmlns:p14="http://schemas.microsoft.com/office/powerpoint/2010/main" val="936227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3AE9D-042A-DD42-9A11-F79F2844C85D}"/>
              </a:ext>
            </a:extLst>
          </p:cNvPr>
          <p:cNvSpPr>
            <a:spLocks noGrp="1"/>
          </p:cNvSpPr>
          <p:nvPr>
            <p:ph type="title"/>
          </p:nvPr>
        </p:nvSpPr>
        <p:spPr>
          <a:xfrm>
            <a:off x="277934" y="295773"/>
            <a:ext cx="11647366" cy="649224"/>
          </a:xfrm>
          <a:prstGeom prst="rect">
            <a:avLst/>
          </a:prstGeo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0B19004-5E21-B147-B0EB-1A69AD8C296D}"/>
              </a:ext>
            </a:extLst>
          </p:cNvPr>
          <p:cNvSpPr>
            <a:spLocks noGrp="1"/>
          </p:cNvSpPr>
          <p:nvPr>
            <p:ph idx="1"/>
          </p:nvPr>
        </p:nvSpPr>
        <p:spPr>
          <a:xfrm>
            <a:off x="277933" y="1520042"/>
            <a:ext cx="11647367" cy="435824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Slide Number Placeholder 6">
            <a:extLst>
              <a:ext uri="{FF2B5EF4-FFF2-40B4-BE49-F238E27FC236}">
                <a16:creationId xmlns:a16="http://schemas.microsoft.com/office/drawing/2014/main" id="{19ABB276-9101-0D4D-A13B-A773BD15A610}"/>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9630095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Text Left_Text Righ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0CBC6FF-D0F0-194A-9730-69A23927DE9B}"/>
              </a:ext>
            </a:extLst>
          </p:cNvPr>
          <p:cNvSpPr/>
          <p:nvPr userDrawn="1"/>
        </p:nvSpPr>
        <p:spPr>
          <a:xfrm>
            <a:off x="6096000" y="0"/>
            <a:ext cx="6096000" cy="620877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p:nvPr>
        </p:nvSpPr>
        <p:spPr>
          <a:xfrm>
            <a:off x="277934" y="295773"/>
            <a:ext cx="5495544" cy="649224"/>
          </a:xfrm>
          <a:prstGeom prst="rect">
            <a:avLst/>
          </a:prstGeom>
        </p:spPr>
        <p:txBody>
          <a:bodyPr anchor="ctr">
            <a:normAutofit/>
          </a:bodyPr>
          <a:lstStyle>
            <a:lvl1pPr>
              <a:defRPr sz="3600">
                <a:solidFill>
                  <a:srgbClr val="FEEE9F"/>
                </a:solidFill>
              </a:defRPr>
            </a:lvl1pPr>
          </a:lstStyle>
          <a:p>
            <a:r>
              <a:rPr lang="en-US" dirty="0"/>
              <a:t>Click to edit Master title</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1535080"/>
            <a:ext cx="5498276" cy="4332320"/>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8" name="Slide Number Placeholder 7">
            <a:extLst>
              <a:ext uri="{FF2B5EF4-FFF2-40B4-BE49-F238E27FC236}">
                <a16:creationId xmlns:a16="http://schemas.microsoft.com/office/drawing/2014/main" id="{DBD07C98-DEB2-9043-B3B7-E156746DEEA1}"/>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5" name="Text Placeholder 4">
            <a:extLst>
              <a:ext uri="{FF2B5EF4-FFF2-40B4-BE49-F238E27FC236}">
                <a16:creationId xmlns:a16="http://schemas.microsoft.com/office/drawing/2014/main" id="{7536AC97-D6BB-CF45-B568-D12F1D2C17B8}"/>
              </a:ext>
            </a:extLst>
          </p:cNvPr>
          <p:cNvSpPr>
            <a:spLocks noGrp="1"/>
          </p:cNvSpPr>
          <p:nvPr>
            <p:ph type="body" sz="quarter" idx="12"/>
          </p:nvPr>
        </p:nvSpPr>
        <p:spPr>
          <a:xfrm>
            <a:off x="6429756" y="419100"/>
            <a:ext cx="5495544" cy="5448300"/>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6014949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Title and Text Left Multiple_Content Righ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7CE9458-0EE3-A344-A0D4-7BB7BD029951}"/>
              </a:ext>
            </a:extLst>
          </p:cNvPr>
          <p:cNvSpPr/>
          <p:nvPr userDrawn="1"/>
        </p:nvSpPr>
        <p:spPr>
          <a:xfrm rot="10800000">
            <a:off x="-2" y="0"/>
            <a:ext cx="12192001"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8276" cy="1143000"/>
          </a:xfrm>
          <a:prstGeom prst="rect">
            <a:avLst/>
          </a:prstGeom>
        </p:spPr>
        <p:txBody>
          <a:bodyPr anchor="ctr">
            <a:normAutofit/>
          </a:bodyPr>
          <a:lstStyle>
            <a:lvl1pPr>
              <a:defRPr sz="3600"/>
            </a:lvl1pPr>
          </a:lstStyle>
          <a:p>
            <a:r>
              <a:rPr lang="en-US" dirty="0"/>
              <a:t>Click to edit Master title multiple lines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2019065"/>
            <a:ext cx="5498276" cy="3848335"/>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425C8691-7E6F-6449-8F4B-64C12952E9C9}"/>
              </a:ext>
            </a:extLst>
          </p:cNvPr>
          <p:cNvSpPr/>
          <p:nvPr userDrawn="1"/>
        </p:nvSpPr>
        <p:spPr>
          <a:xfrm>
            <a:off x="0" y="6212926"/>
            <a:ext cx="12192000"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F6293283-D734-4F44-B3FC-723952F7D4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
        <p:nvSpPr>
          <p:cNvPr id="10" name="Picture Placeholder 4">
            <a:extLst>
              <a:ext uri="{FF2B5EF4-FFF2-40B4-BE49-F238E27FC236}">
                <a16:creationId xmlns:a16="http://schemas.microsoft.com/office/drawing/2014/main" id="{EE5ACE5E-8C71-F84C-84A2-7ADD0A4CE855}"/>
              </a:ext>
            </a:extLst>
          </p:cNvPr>
          <p:cNvSpPr>
            <a:spLocks noGrp="1"/>
          </p:cNvSpPr>
          <p:nvPr>
            <p:ph type="pic" sz="quarter" idx="11" hasCustomPrompt="1"/>
          </p:nvPr>
        </p:nvSpPr>
        <p:spPr>
          <a:xfrm>
            <a:off x="6096000" y="0"/>
            <a:ext cx="6099048" cy="6217920"/>
          </a:xfrm>
        </p:spPr>
        <p:txBody>
          <a:bodyPr anchor="ctr"/>
          <a:lstStyle>
            <a:lvl1pPr marL="0" indent="0" algn="ctr">
              <a:buNone/>
              <a:defRPr/>
            </a:lvl1pPr>
          </a:lstStyle>
          <a:p>
            <a:r>
              <a:rPr lang="en-US" dirty="0"/>
              <a:t>Click to Add Photo</a:t>
            </a:r>
          </a:p>
        </p:txBody>
      </p:sp>
      <p:sp>
        <p:nvSpPr>
          <p:cNvPr id="11" name="Slide Number Placeholder 14">
            <a:extLst>
              <a:ext uri="{FF2B5EF4-FFF2-40B4-BE49-F238E27FC236}">
                <a16:creationId xmlns:a16="http://schemas.microsoft.com/office/drawing/2014/main" id="{E7FF26C3-0AD4-B845-8559-0DB44141582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35894314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Title and Text Left Multiple_Text Right">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B5B3A71-252E-BB41-AABA-BE0AC50B74E3}"/>
              </a:ext>
            </a:extLst>
          </p:cNvPr>
          <p:cNvSpPr/>
          <p:nvPr userDrawn="1"/>
        </p:nvSpPr>
        <p:spPr>
          <a:xfrm rot="10800000">
            <a:off x="-2" y="0"/>
            <a:ext cx="12192001"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B99C37B-CADC-224E-AFF4-6F5D325F9CED}"/>
              </a:ext>
            </a:extLst>
          </p:cNvPr>
          <p:cNvSpPr/>
          <p:nvPr userDrawn="1"/>
        </p:nvSpPr>
        <p:spPr>
          <a:xfrm>
            <a:off x="6096000" y="0"/>
            <a:ext cx="6096000" cy="6208770"/>
          </a:xfrm>
          <a:prstGeom prst="rect">
            <a:avLst/>
          </a:prstGeom>
          <a:solidFill>
            <a:schemeClr val="tx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F9AD8F0-BA9C-2D49-BEF0-F0A72CC2C305}"/>
              </a:ext>
            </a:extLst>
          </p:cNvPr>
          <p:cNvSpPr>
            <a:spLocks noGrp="1"/>
          </p:cNvSpPr>
          <p:nvPr>
            <p:ph type="title" hasCustomPrompt="1"/>
          </p:nvPr>
        </p:nvSpPr>
        <p:spPr>
          <a:xfrm>
            <a:off x="277934" y="295773"/>
            <a:ext cx="5495544" cy="1143000"/>
          </a:xfrm>
          <a:prstGeom prst="rect">
            <a:avLst/>
          </a:prstGeom>
        </p:spPr>
        <p:txBody>
          <a:bodyPr anchor="ctr">
            <a:normAutofit/>
          </a:bodyPr>
          <a:lstStyle>
            <a:lvl1pPr>
              <a:defRPr sz="3600"/>
            </a:lvl1pPr>
          </a:lstStyle>
          <a:p>
            <a:r>
              <a:rPr lang="en-US" dirty="0"/>
              <a:t>Click to edit Master title multiple lines</a:t>
            </a:r>
          </a:p>
        </p:txBody>
      </p:sp>
      <p:sp>
        <p:nvSpPr>
          <p:cNvPr id="4" name="Text Placeholder 3">
            <a:extLst>
              <a:ext uri="{FF2B5EF4-FFF2-40B4-BE49-F238E27FC236}">
                <a16:creationId xmlns:a16="http://schemas.microsoft.com/office/drawing/2014/main" id="{AB2026E2-9833-424F-8180-005EEF86E250}"/>
              </a:ext>
            </a:extLst>
          </p:cNvPr>
          <p:cNvSpPr>
            <a:spLocks noGrp="1"/>
          </p:cNvSpPr>
          <p:nvPr>
            <p:ph type="body" sz="half" idx="2"/>
          </p:nvPr>
        </p:nvSpPr>
        <p:spPr>
          <a:xfrm>
            <a:off x="277934" y="2019065"/>
            <a:ext cx="5498276" cy="3848335"/>
          </a:xfrm>
          <a:prstGeom prst="rect">
            <a:avLst/>
          </a:prstGeom>
        </p:spPr>
        <p:txBody>
          <a:bodyPr>
            <a:normAutofit/>
          </a:bodyPr>
          <a:lstStyle>
            <a:lvl1pPr marL="0" indent="0">
              <a:buNone/>
              <a:defRPr sz="2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4" name="Straight Connector 13">
            <a:extLst>
              <a:ext uri="{FF2B5EF4-FFF2-40B4-BE49-F238E27FC236}">
                <a16:creationId xmlns:a16="http://schemas.microsoft.com/office/drawing/2014/main" id="{8AD59A93-E94D-0445-9D55-67EBAACB4771}"/>
              </a:ext>
            </a:extLst>
          </p:cNvPr>
          <p:cNvCxnSpPr/>
          <p:nvPr userDrawn="1"/>
        </p:nvCxnSpPr>
        <p:spPr>
          <a:xfrm>
            <a:off x="406400" y="1476768"/>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6FA0FBEA-C105-AC49-830C-94C748A670A5}"/>
              </a:ext>
            </a:extLst>
          </p:cNvPr>
          <p:cNvSpPr>
            <a:spLocks noGrp="1"/>
          </p:cNvSpPr>
          <p:nvPr>
            <p:ph type="body" sz="quarter" idx="10"/>
          </p:nvPr>
        </p:nvSpPr>
        <p:spPr>
          <a:xfrm>
            <a:off x="6418522" y="419100"/>
            <a:ext cx="5495544" cy="5448300"/>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13" name="Rectangle 12">
            <a:extLst>
              <a:ext uri="{FF2B5EF4-FFF2-40B4-BE49-F238E27FC236}">
                <a16:creationId xmlns:a16="http://schemas.microsoft.com/office/drawing/2014/main" id="{8FA11376-EE0E-454A-8528-A1A8B2FD9D25}"/>
              </a:ext>
            </a:extLst>
          </p:cNvPr>
          <p:cNvSpPr/>
          <p:nvPr userDrawn="1"/>
        </p:nvSpPr>
        <p:spPr>
          <a:xfrm>
            <a:off x="0" y="6212926"/>
            <a:ext cx="12192000"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14">
            <a:extLst>
              <a:ext uri="{FF2B5EF4-FFF2-40B4-BE49-F238E27FC236}">
                <a16:creationId xmlns:a16="http://schemas.microsoft.com/office/drawing/2014/main" id="{760AE098-CC4F-1345-9B63-F539B3AC2A0D}"/>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B15CCACC-6213-F14B-B40D-407BFF938B14}" type="slidenum">
              <a:rPr lang="en-US" smtClean="0"/>
              <a:pPr/>
              <a:t>‹#›</a:t>
            </a:fld>
            <a:endParaRPr lang="en-US" dirty="0"/>
          </a:p>
        </p:txBody>
      </p:sp>
      <p:pic>
        <p:nvPicPr>
          <p:cNvPr id="16" name="Picture 15">
            <a:extLst>
              <a:ext uri="{FF2B5EF4-FFF2-40B4-BE49-F238E27FC236}">
                <a16:creationId xmlns:a16="http://schemas.microsoft.com/office/drawing/2014/main" id="{37D770BF-1C25-444D-A9EC-565FA0F00CF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Tree>
    <p:extLst>
      <p:ext uri="{BB962C8B-B14F-4D97-AF65-F5344CB8AC3E}">
        <p14:creationId xmlns:p14="http://schemas.microsoft.com/office/powerpoint/2010/main" val="3302375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nd Large Im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A518CE1-0D5F-1C42-9A3E-10D40306BD89}"/>
              </a:ext>
            </a:extLst>
          </p:cNvPr>
          <p:cNvSpPr>
            <a:spLocks noGrp="1"/>
          </p:cNvSpPr>
          <p:nvPr>
            <p:ph type="pic" sz="quarter" idx="11" hasCustomPrompt="1"/>
          </p:nvPr>
        </p:nvSpPr>
        <p:spPr>
          <a:xfrm>
            <a:off x="0" y="1142999"/>
            <a:ext cx="12192000" cy="5084065"/>
          </a:xfrm>
        </p:spPr>
        <p:txBody>
          <a:bodyPr anchor="ctr"/>
          <a:lstStyle>
            <a:lvl1pPr marL="0" indent="0" algn="ctr">
              <a:buFont typeface="Arial" panose="020B0604020202020204" pitchFamily="34" charset="0"/>
              <a:buNone/>
              <a:defRPr/>
            </a:lvl1pPr>
          </a:lstStyle>
          <a:p>
            <a:r>
              <a:rPr lang="en-US" dirty="0"/>
              <a:t>Insert image</a:t>
            </a:r>
          </a:p>
        </p:txBody>
      </p:sp>
      <p:sp>
        <p:nvSpPr>
          <p:cNvPr id="7" name="Rectangle 6">
            <a:extLst>
              <a:ext uri="{FF2B5EF4-FFF2-40B4-BE49-F238E27FC236}">
                <a16:creationId xmlns:a16="http://schemas.microsoft.com/office/drawing/2014/main" id="{F2F793A9-ACD0-8144-BA76-AC9911BA49FB}"/>
              </a:ext>
            </a:extLst>
          </p:cNvPr>
          <p:cNvSpPr/>
          <p:nvPr userDrawn="1"/>
        </p:nvSpPr>
        <p:spPr>
          <a:xfrm>
            <a:off x="0" y="-1"/>
            <a:ext cx="12192000" cy="114300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a:extLst>
              <a:ext uri="{FF2B5EF4-FFF2-40B4-BE49-F238E27FC236}">
                <a16:creationId xmlns:a16="http://schemas.microsoft.com/office/drawing/2014/main" id="{13E3B808-8450-C749-BE34-83F343354452}"/>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2" name="Title 1">
            <a:extLst>
              <a:ext uri="{FF2B5EF4-FFF2-40B4-BE49-F238E27FC236}">
                <a16:creationId xmlns:a16="http://schemas.microsoft.com/office/drawing/2014/main" id="{6349CBB3-A058-9248-905D-0684034A4364}"/>
              </a:ext>
            </a:extLst>
          </p:cNvPr>
          <p:cNvSpPr>
            <a:spLocks noGrp="1"/>
          </p:cNvSpPr>
          <p:nvPr>
            <p:ph type="title"/>
          </p:nvPr>
        </p:nvSpPr>
        <p:spPr/>
        <p:txBody>
          <a:bodyPr/>
          <a:lstStyle/>
          <a:p>
            <a:r>
              <a:rPr lang="en-US" dirty="0"/>
              <a:t>Click to edit Master title</a:t>
            </a:r>
          </a:p>
        </p:txBody>
      </p:sp>
      <p:cxnSp>
        <p:nvCxnSpPr>
          <p:cNvPr id="10" name="Straight Connector 9">
            <a:extLst>
              <a:ext uri="{FF2B5EF4-FFF2-40B4-BE49-F238E27FC236}">
                <a16:creationId xmlns:a16="http://schemas.microsoft.com/office/drawing/2014/main" id="{EA1FA9E0-A75C-1C46-AB6F-6A5E7D665B54}"/>
              </a:ext>
            </a:extLst>
          </p:cNvPr>
          <p:cNvCxnSpPr/>
          <p:nvPr userDrawn="1"/>
        </p:nvCxnSpPr>
        <p:spPr>
          <a:xfrm>
            <a:off x="406400" y="989880"/>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91445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62C4270-C58C-C940-B0EF-3FBEAD7572B5}"/>
              </a:ext>
            </a:extLst>
          </p:cNvPr>
          <p:cNvSpPr/>
          <p:nvPr userDrawn="1"/>
        </p:nvSpPr>
        <p:spPr>
          <a:xfrm rot="10800000">
            <a:off x="0" y="0"/>
            <a:ext cx="12192001"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97AD48D7-EAA2-964B-A120-85C67653E646}"/>
              </a:ext>
            </a:extLst>
          </p:cNvPr>
          <p:cNvCxnSpPr/>
          <p:nvPr userDrawn="1"/>
        </p:nvCxnSpPr>
        <p:spPr>
          <a:xfrm>
            <a:off x="406402" y="989880"/>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 name="Picture Placeholder 4">
            <a:extLst>
              <a:ext uri="{FF2B5EF4-FFF2-40B4-BE49-F238E27FC236}">
                <a16:creationId xmlns:a16="http://schemas.microsoft.com/office/drawing/2014/main" id="{2A518CE1-0D5F-1C42-9A3E-10D40306BD89}"/>
              </a:ext>
            </a:extLst>
          </p:cNvPr>
          <p:cNvSpPr>
            <a:spLocks noGrp="1"/>
          </p:cNvSpPr>
          <p:nvPr>
            <p:ph type="pic" sz="quarter" idx="11" hasCustomPrompt="1"/>
          </p:nvPr>
        </p:nvSpPr>
        <p:spPr>
          <a:xfrm>
            <a:off x="0" y="1143000"/>
            <a:ext cx="12192000" cy="5714999"/>
          </a:xfrm>
        </p:spPr>
        <p:txBody>
          <a:bodyPr anchor="ctr"/>
          <a:lstStyle>
            <a:lvl1pPr marL="0" indent="0" algn="ctr">
              <a:buFont typeface="Arial" panose="020B0604020202020204" pitchFamily="34" charset="0"/>
              <a:buNone/>
              <a:defRPr/>
            </a:lvl1pPr>
          </a:lstStyle>
          <a:p>
            <a:r>
              <a:rPr lang="en-US" dirty="0"/>
              <a:t>Insert image</a:t>
            </a:r>
          </a:p>
        </p:txBody>
      </p:sp>
      <p:sp>
        <p:nvSpPr>
          <p:cNvPr id="8" name="Rectangle 7">
            <a:extLst>
              <a:ext uri="{FF2B5EF4-FFF2-40B4-BE49-F238E27FC236}">
                <a16:creationId xmlns:a16="http://schemas.microsoft.com/office/drawing/2014/main" id="{31632447-B762-F14C-9D91-BE4817800ADD}"/>
              </a:ext>
            </a:extLst>
          </p:cNvPr>
          <p:cNvSpPr/>
          <p:nvPr userDrawn="1"/>
        </p:nvSpPr>
        <p:spPr>
          <a:xfrm>
            <a:off x="0" y="-1"/>
            <a:ext cx="12192000" cy="1143001"/>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349CBB3-A058-9248-905D-0684034A4364}"/>
              </a:ext>
            </a:extLst>
          </p:cNvPr>
          <p:cNvSpPr>
            <a:spLocks noGrp="1"/>
          </p:cNvSpPr>
          <p:nvPr>
            <p:ph type="title"/>
          </p:nvPr>
        </p:nvSpPr>
        <p:spPr/>
        <p:txBody>
          <a:bodyPr/>
          <a:lstStyle/>
          <a:p>
            <a:r>
              <a:rPr lang="en-US" dirty="0"/>
              <a:t>Click to edit Master title</a:t>
            </a:r>
          </a:p>
        </p:txBody>
      </p:sp>
      <p:cxnSp>
        <p:nvCxnSpPr>
          <p:cNvPr id="6" name="Straight Connector 5">
            <a:extLst>
              <a:ext uri="{FF2B5EF4-FFF2-40B4-BE49-F238E27FC236}">
                <a16:creationId xmlns:a16="http://schemas.microsoft.com/office/drawing/2014/main" id="{F3EF7B8B-DC7E-A14C-8B53-C948B4015EC6}"/>
              </a:ext>
            </a:extLst>
          </p:cNvPr>
          <p:cNvCxnSpPr/>
          <p:nvPr userDrawn="1"/>
        </p:nvCxnSpPr>
        <p:spPr>
          <a:xfrm>
            <a:off x="406400" y="989880"/>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34452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2DB36-0E37-3E4F-846E-FFE754041574}"/>
              </a:ext>
            </a:extLst>
          </p:cNvPr>
          <p:cNvSpPr>
            <a:spLocks noGrp="1"/>
          </p:cNvSpPr>
          <p:nvPr>
            <p:ph type="title"/>
          </p:nvPr>
        </p:nvSpPr>
        <p:spPr>
          <a:xfrm>
            <a:off x="277934" y="295773"/>
            <a:ext cx="11647366" cy="649224"/>
          </a:xfrm>
          <a:prstGeom prst="rect">
            <a:avLst/>
          </a:prstGeom>
        </p:spPr>
        <p:txBody>
          <a:bodyPr/>
          <a:lstStyle>
            <a:lvl1pPr>
              <a:defRPr>
                <a:solidFill>
                  <a:schemeClr val="tx1"/>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FC3CB7B1-BD73-384F-B626-099E8AB1C163}"/>
              </a:ext>
            </a:extLst>
          </p:cNvPr>
          <p:cNvSpPr>
            <a:spLocks noGrp="1"/>
          </p:cNvSpPr>
          <p:nvPr>
            <p:ph sz="half" idx="1" hasCustomPrompt="1"/>
          </p:nvPr>
        </p:nvSpPr>
        <p:spPr>
          <a:xfrm>
            <a:off x="277934" y="1535081"/>
            <a:ext cx="5641848" cy="4332319"/>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4" name="Content Placeholder 3">
            <a:extLst>
              <a:ext uri="{FF2B5EF4-FFF2-40B4-BE49-F238E27FC236}">
                <a16:creationId xmlns:a16="http://schemas.microsoft.com/office/drawing/2014/main" id="{437BAA05-1B10-1D4A-BBC2-304E5EEDACA0}"/>
              </a:ext>
            </a:extLst>
          </p:cNvPr>
          <p:cNvSpPr>
            <a:spLocks noGrp="1"/>
          </p:cNvSpPr>
          <p:nvPr>
            <p:ph sz="half" idx="2" hasCustomPrompt="1"/>
          </p:nvPr>
        </p:nvSpPr>
        <p:spPr>
          <a:xfrm>
            <a:off x="6275268" y="1535081"/>
            <a:ext cx="5638800" cy="4332319"/>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8" name="Slide Number Placeholder 7">
            <a:extLst>
              <a:ext uri="{FF2B5EF4-FFF2-40B4-BE49-F238E27FC236}">
                <a16:creationId xmlns:a16="http://schemas.microsoft.com/office/drawing/2014/main" id="{30DD411A-1AC0-4C4B-B7F9-D6B8D5E7DF62}"/>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839743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Title and Content 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46EA6-B167-1647-B82D-DC3F21AF8E50}"/>
              </a:ext>
            </a:extLst>
          </p:cNvPr>
          <p:cNvSpPr>
            <a:spLocks noGrp="1"/>
          </p:cNvSpPr>
          <p:nvPr>
            <p:ph type="title"/>
          </p:nvPr>
        </p:nvSpPr>
        <p:spPr>
          <a:xfrm>
            <a:off x="277934" y="293875"/>
            <a:ext cx="11647366" cy="649224"/>
          </a:xfrm>
          <a:prstGeom prst="rect">
            <a:avLst/>
          </a:prstGeom>
        </p:spPr>
        <p:txBody>
          <a:bodyPr/>
          <a:lstStyle>
            <a:lvl1pPr>
              <a:defRPr>
                <a:solidFill>
                  <a:schemeClr val="tx1"/>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5525187-523C-DC4E-B373-33ABFAF3AC58}"/>
              </a:ext>
            </a:extLst>
          </p:cNvPr>
          <p:cNvSpPr>
            <a:spLocks noGrp="1"/>
          </p:cNvSpPr>
          <p:nvPr>
            <p:ph type="body" idx="1" hasCustomPrompt="1"/>
          </p:nvPr>
        </p:nvSpPr>
        <p:spPr>
          <a:xfrm>
            <a:off x="277934" y="1361863"/>
            <a:ext cx="5641848" cy="823912"/>
          </a:xfrm>
          <a:prstGeom prst="rect">
            <a:avLst/>
          </a:prstGeo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4" name="Content Placeholder 3">
            <a:extLst>
              <a:ext uri="{FF2B5EF4-FFF2-40B4-BE49-F238E27FC236}">
                <a16:creationId xmlns:a16="http://schemas.microsoft.com/office/drawing/2014/main" id="{A15F897F-8F77-C642-9F94-C50E3197BAFC}"/>
              </a:ext>
            </a:extLst>
          </p:cNvPr>
          <p:cNvSpPr>
            <a:spLocks noGrp="1"/>
          </p:cNvSpPr>
          <p:nvPr>
            <p:ph sz="half" idx="2" hasCustomPrompt="1"/>
          </p:nvPr>
        </p:nvSpPr>
        <p:spPr>
          <a:xfrm>
            <a:off x="277934" y="2185775"/>
            <a:ext cx="5641848" cy="3681626"/>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5" name="Text Placeholder 4">
            <a:extLst>
              <a:ext uri="{FF2B5EF4-FFF2-40B4-BE49-F238E27FC236}">
                <a16:creationId xmlns:a16="http://schemas.microsoft.com/office/drawing/2014/main" id="{F100E7DB-782E-2C45-8167-CDD0EA86BAD2}"/>
              </a:ext>
            </a:extLst>
          </p:cNvPr>
          <p:cNvSpPr>
            <a:spLocks noGrp="1"/>
          </p:cNvSpPr>
          <p:nvPr>
            <p:ph type="body" sz="quarter" idx="3" hasCustomPrompt="1"/>
          </p:nvPr>
        </p:nvSpPr>
        <p:spPr>
          <a:xfrm>
            <a:off x="6283452" y="1361863"/>
            <a:ext cx="5641848" cy="823912"/>
          </a:xfrm>
          <a:prstGeom prst="rect">
            <a:avLst/>
          </a:prstGeom>
        </p:spPr>
        <p:txBody>
          <a:bodyPr anchor="b">
            <a:normAutofit/>
          </a:bodyPr>
          <a:lstStyle>
            <a:lvl1pPr marL="0" indent="0">
              <a:buNone/>
              <a:defRPr sz="3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a:t>
            </a:r>
          </a:p>
        </p:txBody>
      </p:sp>
      <p:sp>
        <p:nvSpPr>
          <p:cNvPr id="6" name="Content Placeholder 5">
            <a:extLst>
              <a:ext uri="{FF2B5EF4-FFF2-40B4-BE49-F238E27FC236}">
                <a16:creationId xmlns:a16="http://schemas.microsoft.com/office/drawing/2014/main" id="{B8B53DB2-837A-1E41-952E-52B252EFBAD9}"/>
              </a:ext>
            </a:extLst>
          </p:cNvPr>
          <p:cNvSpPr>
            <a:spLocks noGrp="1"/>
          </p:cNvSpPr>
          <p:nvPr>
            <p:ph sz="quarter" idx="4" hasCustomPrompt="1"/>
          </p:nvPr>
        </p:nvSpPr>
        <p:spPr>
          <a:xfrm>
            <a:off x="6283452" y="2185775"/>
            <a:ext cx="5641848" cy="3681626"/>
          </a:xfrm>
          <a:prstGeom prst="rect">
            <a:avLst/>
          </a:prstGeom>
        </p:spPr>
        <p:txBody>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10" name="Slide Number Placeholder 9">
            <a:extLst>
              <a:ext uri="{FF2B5EF4-FFF2-40B4-BE49-F238E27FC236}">
                <a16:creationId xmlns:a16="http://schemas.microsoft.com/office/drawing/2014/main" id="{DAC63D21-C33D-9E4F-9EDB-EE6548FFC555}"/>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860365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7B303C40-DDF3-1B4D-8096-0CB457987799}"/>
              </a:ext>
            </a:extLst>
          </p:cNvPr>
          <p:cNvSpPr>
            <a:spLocks noGrp="1"/>
          </p:cNvSpPr>
          <p:nvPr>
            <p:ph type="sldNum" sz="quarter" idx="10"/>
          </p:nvPr>
        </p:nvSpPr>
        <p:spPr/>
        <p:txBody>
          <a:bodyPr/>
          <a:lstStyle/>
          <a:p>
            <a:fld id="{B15CCACC-6213-F14B-B40D-407BFF938B14}" type="slidenum">
              <a:rPr lang="en-US" smtClean="0"/>
              <a:t>‹#›</a:t>
            </a:fld>
            <a:endParaRPr lang="en-US"/>
          </a:p>
        </p:txBody>
      </p:sp>
    </p:spTree>
    <p:extLst>
      <p:ext uri="{BB962C8B-B14F-4D97-AF65-F5344CB8AC3E}">
        <p14:creationId xmlns:p14="http://schemas.microsoft.com/office/powerpoint/2010/main" val="3938361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lvl1pPr>
              <a:defRPr>
                <a:solidFill>
                  <a:schemeClr val="tx1"/>
                </a:solidFill>
              </a:defRPr>
            </a:lvl1pPr>
          </a:lstStyle>
          <a:p>
            <a:r>
              <a:rPr lang="en-US"/>
              <a:t>Click to edit Master title style</a:t>
            </a:r>
            <a:endParaRPr lang="en-US" dirty="0"/>
          </a:p>
        </p:txBody>
      </p:sp>
      <p:sp>
        <p:nvSpPr>
          <p:cNvPr id="6" name="Slide Number Placeholder 5">
            <a:extLst>
              <a:ext uri="{FF2B5EF4-FFF2-40B4-BE49-F238E27FC236}">
                <a16:creationId xmlns:a16="http://schemas.microsoft.com/office/drawing/2014/main" id="{7B303C40-DDF3-1B4D-8096-0CB457987799}"/>
              </a:ext>
            </a:extLst>
          </p:cNvPr>
          <p:cNvSpPr>
            <a:spLocks noGrp="1"/>
          </p:cNvSpPr>
          <p:nvPr>
            <p:ph type="sldNum" sz="quarter" idx="10"/>
          </p:nvPr>
        </p:nvSpPr>
        <p:spPr/>
        <p:txBody>
          <a:bodyPr/>
          <a:lstStyle/>
          <a:p>
            <a:fld id="{B15CCACC-6213-F14B-B40D-407BFF938B14}" type="slidenum">
              <a:rPr lang="en-US" smtClean="0"/>
              <a:t>‹#›</a:t>
            </a:fld>
            <a:endParaRPr lang="en-US"/>
          </a:p>
        </p:txBody>
      </p:sp>
      <p:sp>
        <p:nvSpPr>
          <p:cNvPr id="4" name="Text Placeholder 5">
            <a:extLst>
              <a:ext uri="{FF2B5EF4-FFF2-40B4-BE49-F238E27FC236}">
                <a16:creationId xmlns:a16="http://schemas.microsoft.com/office/drawing/2014/main" id="{2430D756-47CB-0E43-B9CD-A7BE8386C3D2}"/>
              </a:ext>
            </a:extLst>
          </p:cNvPr>
          <p:cNvSpPr>
            <a:spLocks noGrp="1"/>
          </p:cNvSpPr>
          <p:nvPr>
            <p:ph type="body" sz="quarter" idx="17" hasCustomPrompt="1"/>
          </p:nvPr>
        </p:nvSpPr>
        <p:spPr>
          <a:xfrm>
            <a:off x="8382000" y="2005584"/>
            <a:ext cx="3200400" cy="3140075"/>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5" name="Text Placeholder 5">
            <a:extLst>
              <a:ext uri="{FF2B5EF4-FFF2-40B4-BE49-F238E27FC236}">
                <a16:creationId xmlns:a16="http://schemas.microsoft.com/office/drawing/2014/main" id="{6B29F451-CE5A-EB40-A282-04773C4C957D}"/>
              </a:ext>
            </a:extLst>
          </p:cNvPr>
          <p:cNvSpPr>
            <a:spLocks noGrp="1"/>
          </p:cNvSpPr>
          <p:nvPr>
            <p:ph type="body" sz="quarter" idx="18" hasCustomPrompt="1"/>
          </p:nvPr>
        </p:nvSpPr>
        <p:spPr>
          <a:xfrm>
            <a:off x="4495800" y="2011680"/>
            <a:ext cx="3200400" cy="3140075"/>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7" name="Text Placeholder 5">
            <a:extLst>
              <a:ext uri="{FF2B5EF4-FFF2-40B4-BE49-F238E27FC236}">
                <a16:creationId xmlns:a16="http://schemas.microsoft.com/office/drawing/2014/main" id="{715B99DB-285A-9F48-94ED-A7E37351D0D7}"/>
              </a:ext>
            </a:extLst>
          </p:cNvPr>
          <p:cNvSpPr>
            <a:spLocks noGrp="1"/>
          </p:cNvSpPr>
          <p:nvPr>
            <p:ph type="body" sz="quarter" idx="16" hasCustomPrompt="1"/>
          </p:nvPr>
        </p:nvSpPr>
        <p:spPr>
          <a:xfrm>
            <a:off x="609600" y="1981200"/>
            <a:ext cx="3200400" cy="3140075"/>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365760" tIns="822960" rIns="365760" bIns="365760"/>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 body body body body body body body body body body body body body body body body body body body body</a:t>
            </a:r>
          </a:p>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body body body body</a:t>
            </a:r>
            <a:endParaRPr lang="en-US" dirty="0"/>
          </a:p>
        </p:txBody>
      </p:sp>
      <p:sp>
        <p:nvSpPr>
          <p:cNvPr id="8" name="Text Placeholder 13">
            <a:extLst>
              <a:ext uri="{FF2B5EF4-FFF2-40B4-BE49-F238E27FC236}">
                <a16:creationId xmlns:a16="http://schemas.microsoft.com/office/drawing/2014/main" id="{6DD56EEB-5E1A-FC41-9BDC-6104C8A2666A}"/>
              </a:ext>
            </a:extLst>
          </p:cNvPr>
          <p:cNvSpPr>
            <a:spLocks noGrp="1"/>
          </p:cNvSpPr>
          <p:nvPr>
            <p:ph type="body" sz="quarter" idx="13" hasCustomPrompt="1"/>
          </p:nvPr>
        </p:nvSpPr>
        <p:spPr>
          <a:xfrm>
            <a:off x="838200" y="2362200"/>
            <a:ext cx="2743200" cy="304800"/>
          </a:xfrm>
          <a:prstGeom prst="rect">
            <a:avLst/>
          </a:prstGeom>
        </p:spPr>
        <p:txBody>
          <a:bodyPr tIns="0" bIns="0" anchor="b"/>
          <a:lstStyle>
            <a:lvl1pPr marL="0" indent="0" algn="ctr">
              <a:buNone/>
              <a:defRPr sz="2000" b="1" i="0">
                <a:solidFill>
                  <a:schemeClr val="tx1"/>
                </a:solidFill>
                <a:latin typeface="+mn-lt"/>
              </a:defRPr>
            </a:lvl1pPr>
          </a:lstStyle>
          <a:p>
            <a:pPr lvl="0"/>
            <a:r>
              <a:rPr lang="en-US" dirty="0"/>
              <a:t>Subhead</a:t>
            </a:r>
          </a:p>
        </p:txBody>
      </p:sp>
      <p:sp>
        <p:nvSpPr>
          <p:cNvPr id="9" name="Text Placeholder 13">
            <a:extLst>
              <a:ext uri="{FF2B5EF4-FFF2-40B4-BE49-F238E27FC236}">
                <a16:creationId xmlns:a16="http://schemas.microsoft.com/office/drawing/2014/main" id="{002BAA5A-C66E-AB4A-ABA6-ECB4D6209592}"/>
              </a:ext>
            </a:extLst>
          </p:cNvPr>
          <p:cNvSpPr>
            <a:spLocks noGrp="1"/>
          </p:cNvSpPr>
          <p:nvPr>
            <p:ph type="body" sz="quarter" idx="14" hasCustomPrompt="1"/>
          </p:nvPr>
        </p:nvSpPr>
        <p:spPr>
          <a:xfrm>
            <a:off x="8610600" y="2362200"/>
            <a:ext cx="2743200" cy="304800"/>
          </a:xfrm>
          <a:prstGeom prst="rect">
            <a:avLst/>
          </a:prstGeom>
        </p:spPr>
        <p:txBody>
          <a:bodyPr tIns="0" bIns="0" anchor="b"/>
          <a:lstStyle>
            <a:lvl1pPr marL="0" indent="0" algn="ctr">
              <a:buNone/>
              <a:defRPr sz="2000" b="1" i="0">
                <a:solidFill>
                  <a:schemeClr val="tx1"/>
                </a:solidFill>
                <a:latin typeface="+mn-lt"/>
              </a:defRPr>
            </a:lvl1pPr>
          </a:lstStyle>
          <a:p>
            <a:pPr lvl="0"/>
            <a:r>
              <a:rPr lang="en-US" dirty="0"/>
              <a:t>Subhead</a:t>
            </a:r>
          </a:p>
        </p:txBody>
      </p:sp>
      <p:sp>
        <p:nvSpPr>
          <p:cNvPr id="10" name="Text Placeholder 13">
            <a:extLst>
              <a:ext uri="{FF2B5EF4-FFF2-40B4-BE49-F238E27FC236}">
                <a16:creationId xmlns:a16="http://schemas.microsoft.com/office/drawing/2014/main" id="{8D0E545A-1D40-EE41-8064-5928222E71F5}"/>
              </a:ext>
            </a:extLst>
          </p:cNvPr>
          <p:cNvSpPr>
            <a:spLocks noGrp="1"/>
          </p:cNvSpPr>
          <p:nvPr>
            <p:ph type="body" sz="quarter" idx="15" hasCustomPrompt="1"/>
          </p:nvPr>
        </p:nvSpPr>
        <p:spPr>
          <a:xfrm>
            <a:off x="4724400" y="2362200"/>
            <a:ext cx="2743200" cy="304800"/>
          </a:xfrm>
          <a:prstGeom prst="rect">
            <a:avLst/>
          </a:prstGeom>
        </p:spPr>
        <p:txBody>
          <a:bodyPr tIns="0" bIns="0" anchor="b"/>
          <a:lstStyle>
            <a:lvl1pPr marL="0" indent="0" algn="ctr">
              <a:buNone/>
              <a:defRPr sz="2000" b="1" i="0">
                <a:solidFill>
                  <a:schemeClr val="tx1"/>
                </a:solidFill>
                <a:latin typeface="+mn-lt"/>
              </a:defRPr>
            </a:lvl1pPr>
          </a:lstStyle>
          <a:p>
            <a:pPr lvl="0"/>
            <a:r>
              <a:rPr lang="en-US" dirty="0"/>
              <a:t>Subhead</a:t>
            </a:r>
          </a:p>
        </p:txBody>
      </p:sp>
    </p:spTree>
    <p:extLst>
      <p:ext uri="{BB962C8B-B14F-4D97-AF65-F5344CB8AC3E}">
        <p14:creationId xmlns:p14="http://schemas.microsoft.com/office/powerpoint/2010/main" val="2933943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mage and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1687E99-5CDB-0B44-A02C-579184AD0956}"/>
              </a:ext>
            </a:extLst>
          </p:cNvPr>
          <p:cNvSpPr/>
          <p:nvPr userDrawn="1"/>
        </p:nvSpPr>
        <p:spPr>
          <a:xfrm>
            <a:off x="-12192" y="6212926"/>
            <a:ext cx="12216384"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94A0C571-507B-A14B-B259-16E2AE779A2A}"/>
              </a:ext>
            </a:extLst>
          </p:cNvPr>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sp>
        <p:nvSpPr>
          <p:cNvPr id="14" name="Rounded Rectangle 13">
            <a:extLst>
              <a:ext uri="{FF2B5EF4-FFF2-40B4-BE49-F238E27FC236}">
                <a16:creationId xmlns:a16="http://schemas.microsoft.com/office/drawing/2014/main" id="{5F759B73-2926-1243-8C54-9F81CC4FEE3B}"/>
              </a:ext>
            </a:extLst>
          </p:cNvPr>
          <p:cNvSpPr/>
          <p:nvPr userDrawn="1"/>
        </p:nvSpPr>
        <p:spPr>
          <a:xfrm>
            <a:off x="3815398" y="1066800"/>
            <a:ext cx="6509702" cy="4273994"/>
          </a:xfrm>
          <a:prstGeom prst="roundRect">
            <a:avLst>
              <a:gd name="adj" fmla="val 0"/>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lstStyle/>
          <a:p>
            <a:endParaRPr lang="en-US" dirty="0">
              <a:latin typeface="+mj-lt"/>
            </a:endParaRPr>
          </a:p>
        </p:txBody>
      </p:sp>
      <p:sp>
        <p:nvSpPr>
          <p:cNvPr id="15" name="Rectangle 14">
            <a:extLst>
              <a:ext uri="{FF2B5EF4-FFF2-40B4-BE49-F238E27FC236}">
                <a16:creationId xmlns:a16="http://schemas.microsoft.com/office/drawing/2014/main" id="{11195FD5-F90D-6E48-BA95-14C70423FB2C}"/>
              </a:ext>
            </a:extLst>
          </p:cNvPr>
          <p:cNvSpPr/>
          <p:nvPr userDrawn="1"/>
        </p:nvSpPr>
        <p:spPr>
          <a:xfrm>
            <a:off x="1866900" y="1600200"/>
            <a:ext cx="3111498" cy="3159346"/>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6" name="Picture Placeholder 14">
            <a:extLst>
              <a:ext uri="{FF2B5EF4-FFF2-40B4-BE49-F238E27FC236}">
                <a16:creationId xmlns:a16="http://schemas.microsoft.com/office/drawing/2014/main" id="{855AF2D4-8C7C-2849-A0D6-D449E513C6D0}"/>
              </a:ext>
            </a:extLst>
          </p:cNvPr>
          <p:cNvSpPr>
            <a:spLocks noGrp="1"/>
          </p:cNvSpPr>
          <p:nvPr>
            <p:ph type="pic" sz="quarter" idx="10"/>
          </p:nvPr>
        </p:nvSpPr>
        <p:spPr>
          <a:xfrm>
            <a:off x="1866900" y="1600200"/>
            <a:ext cx="3111500" cy="3159346"/>
          </a:xfrm>
          <a:prstGeom prst="rect">
            <a:avLst/>
          </a:prstGeom>
        </p:spPr>
        <p:txBody>
          <a:bodyPr/>
          <a:lstStyle>
            <a:lvl1pPr marL="0" indent="0">
              <a:buNone/>
              <a:defRPr sz="2400" b="1" i="0">
                <a:solidFill>
                  <a:schemeClr val="tx1"/>
                </a:solidFill>
                <a:latin typeface="+mj-lt"/>
              </a:defRPr>
            </a:lvl1pPr>
          </a:lstStyle>
          <a:p>
            <a:r>
              <a:rPr lang="en-US"/>
              <a:t>Click icon to add picture</a:t>
            </a:r>
            <a:endParaRPr lang="en-US" dirty="0"/>
          </a:p>
        </p:txBody>
      </p:sp>
      <p:sp>
        <p:nvSpPr>
          <p:cNvPr id="17" name="Text Placeholder 22">
            <a:extLst>
              <a:ext uri="{FF2B5EF4-FFF2-40B4-BE49-F238E27FC236}">
                <a16:creationId xmlns:a16="http://schemas.microsoft.com/office/drawing/2014/main" id="{6041B4C2-28F5-0E43-84A3-1E98A479E820}"/>
              </a:ext>
            </a:extLst>
          </p:cNvPr>
          <p:cNvSpPr>
            <a:spLocks noGrp="1"/>
          </p:cNvSpPr>
          <p:nvPr>
            <p:ph type="body" sz="quarter" idx="11" hasCustomPrompt="1"/>
          </p:nvPr>
        </p:nvSpPr>
        <p:spPr>
          <a:xfrm>
            <a:off x="4978400" y="2839928"/>
            <a:ext cx="5346700" cy="457200"/>
          </a:xfrm>
          <a:prstGeom prst="rect">
            <a:avLst/>
          </a:prstGeom>
        </p:spPr>
        <p:txBody>
          <a:bodyPr anchor="ctr" anchorCtr="0"/>
          <a:lstStyle>
            <a:lvl1pPr marL="0" indent="0" algn="ctr">
              <a:buNone/>
              <a:defRPr sz="3200" b="1" i="0">
                <a:solidFill>
                  <a:schemeClr val="tx1"/>
                </a:solidFill>
                <a:latin typeface="+mj-lt"/>
              </a:defRPr>
            </a:lvl1pPr>
            <a:lvl2pPr marL="457200" indent="0" algn="ctr">
              <a:buNone/>
              <a:defRPr b="0" i="0">
                <a:solidFill>
                  <a:schemeClr val="tx1">
                    <a:lumMod val="65000"/>
                    <a:lumOff val="35000"/>
                  </a:schemeClr>
                </a:solidFill>
                <a:latin typeface="Myriad Pro" panose="020B0503030403020204" pitchFamily="34" charset="0"/>
              </a:defRPr>
            </a:lvl2pPr>
            <a:lvl3pPr marL="914400" indent="0">
              <a:buNone/>
              <a:defRPr b="1" i="0">
                <a:solidFill>
                  <a:schemeClr val="tx1">
                    <a:lumMod val="65000"/>
                    <a:lumOff val="35000"/>
                  </a:schemeClr>
                </a:solidFill>
                <a:latin typeface="Myriad Pro Semibold" panose="020B0503030403020204" pitchFamily="34" charset="0"/>
              </a:defRPr>
            </a:lvl3pPr>
            <a:lvl4pPr marL="1371600" indent="0">
              <a:buNone/>
              <a:defRPr b="1" i="0">
                <a:solidFill>
                  <a:schemeClr val="tx1">
                    <a:lumMod val="65000"/>
                    <a:lumOff val="35000"/>
                  </a:schemeClr>
                </a:solidFill>
                <a:latin typeface="Myriad Pro Semibold" panose="020B0503030403020204" pitchFamily="34" charset="0"/>
              </a:defRPr>
            </a:lvl4pPr>
            <a:lvl5pPr marL="1828800" indent="0">
              <a:buNone/>
              <a:defRPr b="1" i="0">
                <a:solidFill>
                  <a:schemeClr val="tx1">
                    <a:lumMod val="65000"/>
                    <a:lumOff val="35000"/>
                  </a:schemeClr>
                </a:solidFill>
                <a:latin typeface="Myriad Pro Semibold" panose="020B0503030403020204" pitchFamily="34" charset="0"/>
              </a:defRPr>
            </a:lvl5pPr>
          </a:lstStyle>
          <a:p>
            <a:pPr lvl="0"/>
            <a:r>
              <a:rPr lang="en-US" dirty="0"/>
              <a:t>First &amp; Last Name</a:t>
            </a:r>
          </a:p>
        </p:txBody>
      </p:sp>
      <p:sp>
        <p:nvSpPr>
          <p:cNvPr id="18" name="Text Placeholder 22">
            <a:extLst>
              <a:ext uri="{FF2B5EF4-FFF2-40B4-BE49-F238E27FC236}">
                <a16:creationId xmlns:a16="http://schemas.microsoft.com/office/drawing/2014/main" id="{0AD2906D-80B8-9F47-ACC6-2080574562EE}"/>
              </a:ext>
            </a:extLst>
          </p:cNvPr>
          <p:cNvSpPr>
            <a:spLocks noGrp="1"/>
          </p:cNvSpPr>
          <p:nvPr>
            <p:ph type="body" sz="quarter" idx="12" hasCustomPrompt="1"/>
          </p:nvPr>
        </p:nvSpPr>
        <p:spPr>
          <a:xfrm>
            <a:off x="4978400" y="3352800"/>
            <a:ext cx="5346700" cy="381000"/>
          </a:xfrm>
          <a:prstGeom prst="rect">
            <a:avLst/>
          </a:prstGeom>
        </p:spPr>
        <p:txBody>
          <a:bodyPr anchor="ctr" anchorCtr="0"/>
          <a:lstStyle>
            <a:lvl1pPr marL="0" indent="0" algn="ctr">
              <a:buNone/>
              <a:defRPr sz="2400" b="0" i="0">
                <a:solidFill>
                  <a:schemeClr val="tx1"/>
                </a:solidFill>
                <a:latin typeface="+mj-lt"/>
              </a:defRPr>
            </a:lvl1pPr>
            <a:lvl2pPr marL="457200" indent="0" algn="ctr">
              <a:buNone/>
              <a:defRPr b="0" i="0">
                <a:solidFill>
                  <a:schemeClr val="tx1">
                    <a:lumMod val="65000"/>
                    <a:lumOff val="35000"/>
                  </a:schemeClr>
                </a:solidFill>
                <a:latin typeface="Myriad Pro" panose="020B0503030403020204" pitchFamily="34" charset="0"/>
              </a:defRPr>
            </a:lvl2pPr>
            <a:lvl3pPr marL="914400" indent="0">
              <a:buNone/>
              <a:defRPr b="1" i="0">
                <a:solidFill>
                  <a:schemeClr val="tx1">
                    <a:lumMod val="65000"/>
                    <a:lumOff val="35000"/>
                  </a:schemeClr>
                </a:solidFill>
                <a:latin typeface="Myriad Pro Semibold" panose="020B0503030403020204" pitchFamily="34" charset="0"/>
              </a:defRPr>
            </a:lvl3pPr>
            <a:lvl4pPr marL="1371600" indent="0">
              <a:buNone/>
              <a:defRPr b="1" i="0">
                <a:solidFill>
                  <a:schemeClr val="tx1">
                    <a:lumMod val="65000"/>
                    <a:lumOff val="35000"/>
                  </a:schemeClr>
                </a:solidFill>
                <a:latin typeface="Myriad Pro Semibold" panose="020B0503030403020204" pitchFamily="34" charset="0"/>
              </a:defRPr>
            </a:lvl4pPr>
            <a:lvl5pPr marL="1828800" indent="0">
              <a:buNone/>
              <a:defRPr b="1" i="0">
                <a:solidFill>
                  <a:schemeClr val="tx1">
                    <a:lumMod val="65000"/>
                    <a:lumOff val="35000"/>
                  </a:schemeClr>
                </a:solidFill>
                <a:latin typeface="Myriad Pro Semibold" panose="020B0503030403020204" pitchFamily="34" charset="0"/>
              </a:defRPr>
            </a:lvl5pPr>
          </a:lstStyle>
          <a:p>
            <a:pPr lvl="0"/>
            <a:r>
              <a:rPr lang="en-US" dirty="0"/>
              <a:t>Title</a:t>
            </a:r>
          </a:p>
        </p:txBody>
      </p:sp>
      <p:sp>
        <p:nvSpPr>
          <p:cNvPr id="10" name="Slide Number Placeholder 14">
            <a:extLst>
              <a:ext uri="{FF2B5EF4-FFF2-40B4-BE49-F238E27FC236}">
                <a16:creationId xmlns:a16="http://schemas.microsoft.com/office/drawing/2014/main" id="{DC11E212-7825-724C-8277-76300A33F46E}"/>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11729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3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99B51-C150-AD4E-BEE5-623B0A131E39}"/>
              </a:ext>
            </a:extLst>
          </p:cNvPr>
          <p:cNvSpPr>
            <a:spLocks noGrp="1"/>
          </p:cNvSpPr>
          <p:nvPr>
            <p:ph type="title"/>
          </p:nvPr>
        </p:nvSpPr>
        <p:spPr>
          <a:xfrm>
            <a:off x="277934" y="293875"/>
            <a:ext cx="11647366" cy="649224"/>
          </a:xfrm>
          <a:prstGeom prst="rect">
            <a:avLst/>
          </a:prstGeom>
        </p:spPr>
        <p:txBody>
          <a:bodyPr/>
          <a:lstStyle>
            <a:lvl1pPr>
              <a:defRPr>
                <a:solidFill>
                  <a:schemeClr val="tx1"/>
                </a:solidFill>
              </a:defRPr>
            </a:lvl1pPr>
          </a:lstStyle>
          <a:p>
            <a:r>
              <a:rPr lang="en-US"/>
              <a:t>Click to edit Master title style</a:t>
            </a:r>
            <a:endParaRPr lang="en-US" dirty="0"/>
          </a:p>
        </p:txBody>
      </p:sp>
      <p:sp>
        <p:nvSpPr>
          <p:cNvPr id="28" name="Picture Placeholder 14">
            <a:extLst>
              <a:ext uri="{FF2B5EF4-FFF2-40B4-BE49-F238E27FC236}">
                <a16:creationId xmlns:a16="http://schemas.microsoft.com/office/drawing/2014/main" id="{4779427A-781D-EA42-927E-C82F77CBE2D4}"/>
              </a:ext>
            </a:extLst>
          </p:cNvPr>
          <p:cNvSpPr>
            <a:spLocks noGrp="1"/>
          </p:cNvSpPr>
          <p:nvPr>
            <p:ph type="pic" sz="quarter" idx="10" hasCustomPrompt="1"/>
          </p:nvPr>
        </p:nvSpPr>
        <p:spPr>
          <a:xfrm>
            <a:off x="4928245"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29" name="Text Placeholder 5">
            <a:extLst>
              <a:ext uri="{FF2B5EF4-FFF2-40B4-BE49-F238E27FC236}">
                <a16:creationId xmlns:a16="http://schemas.microsoft.com/office/drawing/2014/main" id="{52CCDFF2-698A-B84A-9762-F0746F91F672}"/>
              </a:ext>
            </a:extLst>
          </p:cNvPr>
          <p:cNvSpPr>
            <a:spLocks noGrp="1"/>
          </p:cNvSpPr>
          <p:nvPr>
            <p:ph type="body" sz="quarter" idx="16" hasCustomPrompt="1"/>
          </p:nvPr>
        </p:nvSpPr>
        <p:spPr>
          <a:xfrm>
            <a:off x="4922310" y="4024190"/>
            <a:ext cx="2347380" cy="1365954"/>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34" name="Text Placeholder 4">
            <a:extLst>
              <a:ext uri="{FF2B5EF4-FFF2-40B4-BE49-F238E27FC236}">
                <a16:creationId xmlns:a16="http://schemas.microsoft.com/office/drawing/2014/main" id="{4DD02BB8-6D7A-2046-9515-B3821248853B}"/>
              </a:ext>
            </a:extLst>
          </p:cNvPr>
          <p:cNvSpPr>
            <a:spLocks noGrp="1"/>
          </p:cNvSpPr>
          <p:nvPr>
            <p:ph type="body" sz="quarter" idx="25" hasCustomPrompt="1"/>
          </p:nvPr>
        </p:nvSpPr>
        <p:spPr>
          <a:xfrm>
            <a:off x="5088879"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37" name="Picture Placeholder 14">
            <a:extLst>
              <a:ext uri="{FF2B5EF4-FFF2-40B4-BE49-F238E27FC236}">
                <a16:creationId xmlns:a16="http://schemas.microsoft.com/office/drawing/2014/main" id="{9E49D0A7-C905-EA43-9A2D-DB9AF470A359}"/>
              </a:ext>
            </a:extLst>
          </p:cNvPr>
          <p:cNvSpPr>
            <a:spLocks noGrp="1"/>
          </p:cNvSpPr>
          <p:nvPr>
            <p:ph type="pic" sz="quarter" idx="26" hasCustomPrompt="1"/>
          </p:nvPr>
        </p:nvSpPr>
        <p:spPr>
          <a:xfrm>
            <a:off x="1490460"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38" name="Text Placeholder 5">
            <a:extLst>
              <a:ext uri="{FF2B5EF4-FFF2-40B4-BE49-F238E27FC236}">
                <a16:creationId xmlns:a16="http://schemas.microsoft.com/office/drawing/2014/main" id="{408DC2C2-0C1A-0549-8DFD-B5846E86F5DB}"/>
              </a:ext>
            </a:extLst>
          </p:cNvPr>
          <p:cNvSpPr>
            <a:spLocks noGrp="1"/>
          </p:cNvSpPr>
          <p:nvPr>
            <p:ph type="body" sz="quarter" idx="27" hasCustomPrompt="1"/>
          </p:nvPr>
        </p:nvSpPr>
        <p:spPr>
          <a:xfrm>
            <a:off x="1484525" y="4024190"/>
            <a:ext cx="2347380" cy="1365954"/>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39" name="Text Placeholder 4">
            <a:extLst>
              <a:ext uri="{FF2B5EF4-FFF2-40B4-BE49-F238E27FC236}">
                <a16:creationId xmlns:a16="http://schemas.microsoft.com/office/drawing/2014/main" id="{157D76DD-6800-C546-A701-88D8621EFDF3}"/>
              </a:ext>
            </a:extLst>
          </p:cNvPr>
          <p:cNvSpPr>
            <a:spLocks noGrp="1"/>
          </p:cNvSpPr>
          <p:nvPr>
            <p:ph type="body" sz="quarter" idx="28" hasCustomPrompt="1"/>
          </p:nvPr>
        </p:nvSpPr>
        <p:spPr>
          <a:xfrm>
            <a:off x="1651094"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40" name="Picture Placeholder 14">
            <a:extLst>
              <a:ext uri="{FF2B5EF4-FFF2-40B4-BE49-F238E27FC236}">
                <a16:creationId xmlns:a16="http://schemas.microsoft.com/office/drawing/2014/main" id="{206F4037-ACDA-D545-AE97-19BCD24A558A}"/>
              </a:ext>
            </a:extLst>
          </p:cNvPr>
          <p:cNvSpPr>
            <a:spLocks noGrp="1"/>
          </p:cNvSpPr>
          <p:nvPr>
            <p:ph type="pic" sz="quarter" idx="29" hasCustomPrompt="1"/>
          </p:nvPr>
        </p:nvSpPr>
        <p:spPr>
          <a:xfrm>
            <a:off x="8360095" y="1953118"/>
            <a:ext cx="2335511" cy="2071068"/>
          </a:xfrm>
          <a:prstGeom prst="rect">
            <a:avLst/>
          </a:prstGeom>
        </p:spPr>
        <p:txBody>
          <a:bodyPr/>
          <a:lstStyle>
            <a:lvl1pPr marL="0" indent="0">
              <a:buNone/>
              <a:defRPr sz="2400" b="1" i="0">
                <a:solidFill>
                  <a:schemeClr val="tx1"/>
                </a:solidFill>
                <a:latin typeface="+mn-lt"/>
              </a:defRPr>
            </a:lvl1pPr>
          </a:lstStyle>
          <a:p>
            <a:r>
              <a:rPr lang="en-US" dirty="0"/>
              <a:t>Click to add picture</a:t>
            </a:r>
          </a:p>
        </p:txBody>
      </p:sp>
      <p:sp>
        <p:nvSpPr>
          <p:cNvPr id="41" name="Text Placeholder 5">
            <a:extLst>
              <a:ext uri="{FF2B5EF4-FFF2-40B4-BE49-F238E27FC236}">
                <a16:creationId xmlns:a16="http://schemas.microsoft.com/office/drawing/2014/main" id="{7ED6EB13-4202-404D-8380-863765DE4E56}"/>
              </a:ext>
            </a:extLst>
          </p:cNvPr>
          <p:cNvSpPr>
            <a:spLocks noGrp="1"/>
          </p:cNvSpPr>
          <p:nvPr>
            <p:ph type="body" sz="quarter" idx="30" hasCustomPrompt="1"/>
          </p:nvPr>
        </p:nvSpPr>
        <p:spPr>
          <a:xfrm>
            <a:off x="8354160" y="4024190"/>
            <a:ext cx="2347380" cy="1365954"/>
          </a:xfrm>
          <a:prstGeom prst="roundRect">
            <a:avLst>
              <a:gd name="adj" fmla="val 942"/>
            </a:avLst>
          </a:prstGeom>
          <a:solidFill>
            <a:srgbClr val="FFFFFF"/>
          </a:solidFill>
          <a:effectLst>
            <a:outerShdw blurRad="38100" dist="12700" dir="5400000" algn="tl" rotWithShape="0">
              <a:prstClr val="black">
                <a:alpha val="35000"/>
              </a:prstClr>
            </a:outerShdw>
          </a:effectLst>
        </p:spPr>
        <p:txBody>
          <a:bodyPr lIns="91440" tIns="914400" rIns="91440" bIns="365760">
            <a:noAutofit/>
          </a:bodyPr>
          <a:lstStyle>
            <a:lvl1pPr marL="0" marR="0" indent="0" algn="ctr" defTabSz="914400" rtl="0" eaLnBrk="1" fontAlgn="base" latinLnBrk="0" hangingPunct="1">
              <a:lnSpc>
                <a:spcPct val="100000"/>
              </a:lnSpc>
              <a:spcBef>
                <a:spcPct val="0"/>
              </a:spcBef>
              <a:spcAft>
                <a:spcPct val="0"/>
              </a:spcAft>
              <a:buClrTx/>
              <a:buSzTx/>
              <a:buFontTx/>
              <a:buNone/>
              <a:tabLst/>
              <a:defRPr sz="1800">
                <a:solidFill>
                  <a:schemeClr val="tx1"/>
                </a:solidFill>
                <a:latin typeface="+mn-lt"/>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b="0" i="0" dirty="0">
                <a:solidFill>
                  <a:srgbClr val="595959"/>
                </a:solidFill>
                <a:latin typeface="Myriad Pro" panose="020B0503030403020204" pitchFamily="34" charset="0"/>
              </a:rPr>
              <a:t>Click to edit title</a:t>
            </a:r>
            <a:endParaRPr lang="en-US" dirty="0"/>
          </a:p>
        </p:txBody>
      </p:sp>
      <p:sp>
        <p:nvSpPr>
          <p:cNvPr id="42" name="Text Placeholder 4">
            <a:extLst>
              <a:ext uri="{FF2B5EF4-FFF2-40B4-BE49-F238E27FC236}">
                <a16:creationId xmlns:a16="http://schemas.microsoft.com/office/drawing/2014/main" id="{BDA54CC0-1DB6-1C4B-A1E7-741749ED3F40}"/>
              </a:ext>
            </a:extLst>
          </p:cNvPr>
          <p:cNvSpPr>
            <a:spLocks noGrp="1"/>
          </p:cNvSpPr>
          <p:nvPr>
            <p:ph type="body" sz="quarter" idx="31" hasCustomPrompt="1"/>
          </p:nvPr>
        </p:nvSpPr>
        <p:spPr>
          <a:xfrm>
            <a:off x="8520729" y="4244697"/>
            <a:ext cx="2014242" cy="531836"/>
          </a:xfrm>
          <a:prstGeom prst="rect">
            <a:avLst/>
          </a:prstGeom>
        </p:spPr>
        <p:txBody>
          <a:bodyPr lIns="0" rIns="0" anchor="ctr" anchorCtr="0">
            <a:noAutofit/>
          </a:bodyPr>
          <a:lstStyle>
            <a:lvl1pPr marL="0" indent="0" algn="ctr">
              <a:buNone/>
              <a:defRPr sz="2000" b="0" i="0">
                <a:solidFill>
                  <a:schemeClr val="tx1"/>
                </a:solidFill>
                <a:latin typeface="+mn-lt"/>
              </a:defRPr>
            </a:lvl1pPr>
            <a:lvl2pPr marL="457200" indent="0">
              <a:buNone/>
              <a:defRPr b="1" i="0">
                <a:solidFill>
                  <a:srgbClr val="595959"/>
                </a:solidFill>
                <a:latin typeface="Myriad Pro Semibold" panose="020B0503030403020204" pitchFamily="34" charset="0"/>
              </a:defRPr>
            </a:lvl2pPr>
            <a:lvl3pPr marL="914400" indent="0">
              <a:buNone/>
              <a:defRPr b="1" i="0">
                <a:solidFill>
                  <a:srgbClr val="595959"/>
                </a:solidFill>
                <a:latin typeface="Myriad Pro Semibold" panose="020B0503030403020204" pitchFamily="34" charset="0"/>
              </a:defRPr>
            </a:lvl3pPr>
            <a:lvl4pPr marL="1371600" indent="0">
              <a:buNone/>
              <a:defRPr b="1" i="0">
                <a:solidFill>
                  <a:srgbClr val="595959"/>
                </a:solidFill>
                <a:latin typeface="Myriad Pro Semibold" panose="020B0503030403020204" pitchFamily="34" charset="0"/>
              </a:defRPr>
            </a:lvl4pPr>
            <a:lvl5pPr marL="1828800" indent="0">
              <a:buNone/>
              <a:defRPr b="1" i="0">
                <a:solidFill>
                  <a:srgbClr val="595959"/>
                </a:solidFill>
                <a:latin typeface="Myriad Pro Semibold" panose="020B0503030403020204" pitchFamily="34" charset="0"/>
              </a:defRPr>
            </a:lvl5pPr>
          </a:lstStyle>
          <a:p>
            <a:pPr lvl="0"/>
            <a:r>
              <a:rPr lang="en-US" dirty="0"/>
              <a:t>Click to enter first and last name</a:t>
            </a:r>
          </a:p>
        </p:txBody>
      </p:sp>
      <p:sp>
        <p:nvSpPr>
          <p:cNvPr id="12" name="Slide Number Placeholder 14">
            <a:extLst>
              <a:ext uri="{FF2B5EF4-FFF2-40B4-BE49-F238E27FC236}">
                <a16:creationId xmlns:a16="http://schemas.microsoft.com/office/drawing/2014/main" id="{11A01E17-D85A-D046-9C02-D8AE0D756AE1}"/>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spTree>
    <p:extLst>
      <p:ext uri="{BB962C8B-B14F-4D97-AF65-F5344CB8AC3E}">
        <p14:creationId xmlns:p14="http://schemas.microsoft.com/office/powerpoint/2010/main" val="3444205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18" Type="http://schemas.openxmlformats.org/officeDocument/2006/relationships/image" Target="../media/image2.emf"/><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17" Type="http://schemas.openxmlformats.org/officeDocument/2006/relationships/theme" Target="../theme/theme2.xml"/><Relationship Id="rId2" Type="http://schemas.openxmlformats.org/officeDocument/2006/relationships/slideLayout" Target="../slideLayouts/slideLayout20.xml"/><Relationship Id="rId16" Type="http://schemas.openxmlformats.org/officeDocument/2006/relationships/slideLayout" Target="../slideLayouts/slideLayout34.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slideLayout" Target="../slideLayouts/slideLayout3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5F5F5"/>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365278B8-008E-F549-82E1-0C807CDEB612}"/>
              </a:ext>
            </a:extLst>
          </p:cNvPr>
          <p:cNvSpPr/>
          <p:nvPr userDrawn="1"/>
        </p:nvSpPr>
        <p:spPr>
          <a:xfrm>
            <a:off x="0" y="6212926"/>
            <a:ext cx="12192000" cy="645074"/>
          </a:xfrm>
          <a:prstGeom prst="rect">
            <a:avLst/>
          </a:prstGeom>
          <a:solidFill>
            <a:srgbClr val="0041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Toastmasters International">
            <a:extLst>
              <a:ext uri="{FF2B5EF4-FFF2-40B4-BE49-F238E27FC236}">
                <a16:creationId xmlns:a16="http://schemas.microsoft.com/office/drawing/2014/main" id="{C1B32BEE-8B31-7C45-8A6B-9A022FF6895A}"/>
              </a:ext>
            </a:extLst>
          </p:cNvPr>
          <p:cNvPicPr>
            <a:picLocks/>
          </p:cNvPicPr>
          <p:nvPr userDrawn="1"/>
        </p:nvPicPr>
        <p:blipFill>
          <a:blip r:embed="rId20" cstate="email">
            <a:extLst>
              <a:ext uri="{28A0092B-C50C-407E-A947-70E740481C1C}">
                <a14:useLocalDpi xmlns:a14="http://schemas.microsoft.com/office/drawing/2010/main"/>
              </a:ext>
            </a:extLst>
          </a:blip>
          <a:stretch>
            <a:fillRect/>
          </a:stretch>
        </p:blipFill>
        <p:spPr>
          <a:xfrm>
            <a:off x="313559" y="6316627"/>
            <a:ext cx="1773873" cy="404848"/>
          </a:xfrm>
          <a:prstGeom prst="rect">
            <a:avLst/>
          </a:prstGeom>
        </p:spPr>
      </p:pic>
      <p:sp>
        <p:nvSpPr>
          <p:cNvPr id="8" name="Text Placeholder 7">
            <a:extLst>
              <a:ext uri="{FF2B5EF4-FFF2-40B4-BE49-F238E27FC236}">
                <a16:creationId xmlns:a16="http://schemas.microsoft.com/office/drawing/2014/main" id="{0D39BE9D-B1D3-564A-82E1-F35C8A6D2A40}"/>
              </a:ext>
            </a:extLst>
          </p:cNvPr>
          <p:cNvSpPr>
            <a:spLocks noGrp="1"/>
          </p:cNvSpPr>
          <p:nvPr>
            <p:ph type="body" idx="1"/>
          </p:nvPr>
        </p:nvSpPr>
        <p:spPr>
          <a:xfrm>
            <a:off x="272316" y="1598532"/>
            <a:ext cx="11647368" cy="4269584"/>
          </a:xfrm>
          <a:prstGeom prst="rect">
            <a:avLst/>
          </a:prstGeom>
        </p:spPr>
        <p:txBody>
          <a:bodyPr vert="horz" lIns="91440" tIns="45720" rIns="91440" bIns="45720" rtlCol="0">
            <a:normAutofit/>
          </a:bodyPr>
          <a:lstStyle/>
          <a:p>
            <a:pPr lvl="0"/>
            <a:r>
              <a:rPr lang="en-US" dirty="0"/>
              <a:t>Click to edit Master text</a:t>
            </a:r>
          </a:p>
          <a:p>
            <a:pPr lvl="1"/>
            <a:r>
              <a:rPr lang="en-US" dirty="0"/>
              <a:t>Second level</a:t>
            </a:r>
          </a:p>
          <a:p>
            <a:pPr lvl="2"/>
            <a:r>
              <a:rPr lang="en-US" dirty="0"/>
              <a:t>Third level</a:t>
            </a:r>
          </a:p>
          <a:p>
            <a:pPr lvl="3"/>
            <a:r>
              <a:rPr lang="en-US" dirty="0"/>
              <a:t>Fourth level</a:t>
            </a:r>
          </a:p>
        </p:txBody>
      </p:sp>
      <p:sp>
        <p:nvSpPr>
          <p:cNvPr id="12" name="Title Placeholder 11">
            <a:extLst>
              <a:ext uri="{FF2B5EF4-FFF2-40B4-BE49-F238E27FC236}">
                <a16:creationId xmlns:a16="http://schemas.microsoft.com/office/drawing/2014/main" id="{F782093C-5F6F-DB4E-8069-C0C7B990217E}"/>
              </a:ext>
            </a:extLst>
          </p:cNvPr>
          <p:cNvSpPr>
            <a:spLocks noGrp="1"/>
          </p:cNvSpPr>
          <p:nvPr>
            <p:ph type="title"/>
          </p:nvPr>
        </p:nvSpPr>
        <p:spPr>
          <a:xfrm>
            <a:off x="277932" y="295773"/>
            <a:ext cx="11647367" cy="645075"/>
          </a:xfrm>
          <a:prstGeom prst="rect">
            <a:avLst/>
          </a:prstGeom>
        </p:spPr>
        <p:txBody>
          <a:bodyPr vert="horz" lIns="91440" tIns="45720" rIns="91440" bIns="45720" rtlCol="0" anchor="ctr">
            <a:normAutofit/>
          </a:bodyPr>
          <a:lstStyle/>
          <a:p>
            <a:r>
              <a:rPr lang="en-US" dirty="0"/>
              <a:t>Click to edit Master title</a:t>
            </a:r>
          </a:p>
        </p:txBody>
      </p:sp>
      <p:sp>
        <p:nvSpPr>
          <p:cNvPr id="15" name="Slide Number Placeholder 14">
            <a:extLst>
              <a:ext uri="{FF2B5EF4-FFF2-40B4-BE49-F238E27FC236}">
                <a16:creationId xmlns:a16="http://schemas.microsoft.com/office/drawing/2014/main" id="{D3472CA6-F87F-A14B-8F68-9F82D1D8812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cxnSp>
        <p:nvCxnSpPr>
          <p:cNvPr id="14" name="Straight Connector 13">
            <a:extLst>
              <a:ext uri="{FF2B5EF4-FFF2-40B4-BE49-F238E27FC236}">
                <a16:creationId xmlns:a16="http://schemas.microsoft.com/office/drawing/2014/main" id="{4A9D0EE2-196A-704E-B498-12C51A4ABFD0}"/>
              </a:ext>
            </a:extLst>
          </p:cNvPr>
          <p:cNvCxnSpPr/>
          <p:nvPr userDrawn="1"/>
        </p:nvCxnSpPr>
        <p:spPr>
          <a:xfrm>
            <a:off x="406400" y="989880"/>
            <a:ext cx="711200" cy="0"/>
          </a:xfrm>
          <a:prstGeom prst="line">
            <a:avLst/>
          </a:prstGeom>
          <a:ln w="28575">
            <a:solidFill>
              <a:srgbClr val="8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6894265"/>
      </p:ext>
    </p:extLst>
  </p:cSld>
  <p:clrMap bg1="lt1" tx1="dk1" bg2="lt2" tx2="dk2" accent1="accent1" accent2="accent2" accent3="accent3" accent4="accent4" accent5="accent5" accent6="accent6" hlink="hlink" folHlink="folHlink"/>
  <p:sldLayoutIdLst>
    <p:sldLayoutId id="2147483649" r:id="rId1"/>
    <p:sldLayoutId id="2147483662" r:id="rId2"/>
    <p:sldLayoutId id="2147483650" r:id="rId3"/>
    <p:sldLayoutId id="2147483652" r:id="rId4"/>
    <p:sldLayoutId id="2147483653" r:id="rId5"/>
    <p:sldLayoutId id="2147483654" r:id="rId6"/>
    <p:sldLayoutId id="2147483687" r:id="rId7"/>
    <p:sldLayoutId id="2147483689" r:id="rId8"/>
    <p:sldLayoutId id="2147483690" r:id="rId9"/>
    <p:sldLayoutId id="2147483661" r:id="rId10"/>
    <p:sldLayoutId id="2147483663" r:id="rId11"/>
    <p:sldLayoutId id="2147483666" r:id="rId12"/>
    <p:sldLayoutId id="2147483660" r:id="rId13"/>
    <p:sldLayoutId id="2147483664" r:id="rId14"/>
    <p:sldLayoutId id="2147483667" r:id="rId15"/>
    <p:sldLayoutId id="2147483658" r:id="rId16"/>
    <p:sldLayoutId id="2147483659" r:id="rId17"/>
    <p:sldLayoutId id="2147483670" r:id="rId18"/>
  </p:sldLayoutIdLst>
  <p:txStyles>
    <p:title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333333"/>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40" userDrawn="1">
          <p15:clr>
            <a:srgbClr val="F26B43"/>
          </p15:clr>
        </p15:guide>
        <p15:guide id="3" pos="7440" userDrawn="1">
          <p15:clr>
            <a:srgbClr val="F26B43"/>
          </p15:clr>
        </p15:guide>
        <p15:guide id="4" orient="horz" pos="264" userDrawn="1">
          <p15:clr>
            <a:srgbClr val="F26B43"/>
          </p15:clr>
        </p15:guide>
        <p15:guide id="5" pos="3840" userDrawn="1">
          <p15:clr>
            <a:srgbClr val="F26B43"/>
          </p15:clr>
        </p15:guide>
        <p15:guide id="6" orient="horz" pos="1008" userDrawn="1">
          <p15:clr>
            <a:srgbClr val="F26B43"/>
          </p15:clr>
        </p15:guide>
        <p15:guide id="7" pos="168" userDrawn="1">
          <p15:clr>
            <a:srgbClr val="F26B43"/>
          </p15:clr>
        </p15:guide>
        <p15:guide id="8" pos="7512" userDrawn="1">
          <p15:clr>
            <a:srgbClr val="F26B43"/>
          </p15:clr>
        </p15:guide>
        <p15:guide id="9" orient="horz" pos="3768" userDrawn="1">
          <p15:clr>
            <a:srgbClr val="F26B43"/>
          </p15:clr>
        </p15:guide>
        <p15:guide id="10" orient="horz" pos="369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B0797D9-27CF-7B4D-9790-D869C58F3F42}"/>
              </a:ext>
            </a:extLst>
          </p:cNvPr>
          <p:cNvSpPr/>
          <p:nvPr userDrawn="1"/>
        </p:nvSpPr>
        <p:spPr>
          <a:xfrm rot="10800000">
            <a:off x="-2" y="0"/>
            <a:ext cx="12192001" cy="6858000"/>
          </a:xfrm>
          <a:prstGeom prst="rect">
            <a:avLst/>
          </a:prstGeom>
          <a:gradFill flip="none" rotWithShape="1">
            <a:gsLst>
              <a:gs pos="0">
                <a:schemeClr val="bg2"/>
              </a:gs>
              <a:gs pos="74000">
                <a:srgbClr val="004165"/>
              </a:gs>
              <a:gs pos="100000">
                <a:srgbClr val="004165"/>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5278B8-008E-F549-82E1-0C807CDEB612}"/>
              </a:ext>
            </a:extLst>
          </p:cNvPr>
          <p:cNvSpPr/>
          <p:nvPr userDrawn="1"/>
        </p:nvSpPr>
        <p:spPr>
          <a:xfrm>
            <a:off x="-2" y="6212926"/>
            <a:ext cx="12192001" cy="64507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0D39BE9D-B1D3-564A-82E1-F35C8A6D2A40}"/>
              </a:ext>
            </a:extLst>
          </p:cNvPr>
          <p:cNvSpPr>
            <a:spLocks noGrp="1"/>
          </p:cNvSpPr>
          <p:nvPr>
            <p:ph type="body" idx="1"/>
          </p:nvPr>
        </p:nvSpPr>
        <p:spPr>
          <a:xfrm>
            <a:off x="272316" y="1598532"/>
            <a:ext cx="11647368" cy="4269584"/>
          </a:xfrm>
          <a:prstGeom prst="rect">
            <a:avLst/>
          </a:prstGeom>
        </p:spPr>
        <p:txBody>
          <a:bodyPr vert="horz" lIns="91440" tIns="45720" rIns="91440" bIns="45720" rtlCol="0">
            <a:normAutofit/>
          </a:bodyPr>
          <a:lstStyle/>
          <a:p>
            <a:pPr lvl="0"/>
            <a:r>
              <a:rPr lang="en-US" dirty="0"/>
              <a:t>Level One Bullet</a:t>
            </a:r>
          </a:p>
          <a:p>
            <a:pPr lvl="1"/>
            <a:r>
              <a:rPr lang="en-US" dirty="0"/>
              <a:t>Level Two Bullet</a:t>
            </a:r>
          </a:p>
          <a:p>
            <a:pPr lvl="2"/>
            <a:r>
              <a:rPr lang="en-US" dirty="0"/>
              <a:t>Level Three Bullet</a:t>
            </a:r>
          </a:p>
          <a:p>
            <a:pPr lvl="3"/>
            <a:r>
              <a:rPr lang="en-US" dirty="0"/>
              <a:t>Level Four Bullet</a:t>
            </a:r>
          </a:p>
        </p:txBody>
      </p:sp>
      <p:sp>
        <p:nvSpPr>
          <p:cNvPr id="12" name="Title Placeholder 11">
            <a:extLst>
              <a:ext uri="{FF2B5EF4-FFF2-40B4-BE49-F238E27FC236}">
                <a16:creationId xmlns:a16="http://schemas.microsoft.com/office/drawing/2014/main" id="{F782093C-5F6F-DB4E-8069-C0C7B990217E}"/>
              </a:ext>
            </a:extLst>
          </p:cNvPr>
          <p:cNvSpPr>
            <a:spLocks noGrp="1"/>
          </p:cNvSpPr>
          <p:nvPr>
            <p:ph type="title"/>
          </p:nvPr>
        </p:nvSpPr>
        <p:spPr>
          <a:xfrm>
            <a:off x="277932" y="295773"/>
            <a:ext cx="11647367" cy="645075"/>
          </a:xfrm>
          <a:prstGeom prst="rect">
            <a:avLst/>
          </a:prstGeom>
        </p:spPr>
        <p:txBody>
          <a:bodyPr vert="horz" lIns="91440" tIns="45720" rIns="91440" bIns="45720" rtlCol="0" anchor="ctr">
            <a:normAutofit/>
          </a:bodyPr>
          <a:lstStyle/>
          <a:p>
            <a:r>
              <a:rPr lang="en-US" dirty="0"/>
              <a:t>Click to edit Master title</a:t>
            </a:r>
          </a:p>
        </p:txBody>
      </p:sp>
      <p:sp>
        <p:nvSpPr>
          <p:cNvPr id="15" name="Slide Number Placeholder 14">
            <a:extLst>
              <a:ext uri="{FF2B5EF4-FFF2-40B4-BE49-F238E27FC236}">
                <a16:creationId xmlns:a16="http://schemas.microsoft.com/office/drawing/2014/main" id="{D3472CA6-F87F-A14B-8F68-9F82D1D88129}"/>
              </a:ext>
            </a:extLst>
          </p:cNvPr>
          <p:cNvSpPr>
            <a:spLocks noGrp="1"/>
          </p:cNvSpPr>
          <p:nvPr>
            <p:ph type="sldNum" sz="quarter" idx="4"/>
          </p:nvPr>
        </p:nvSpPr>
        <p:spPr>
          <a:xfrm>
            <a:off x="9067800" y="6356350"/>
            <a:ext cx="2743200" cy="365125"/>
          </a:xfrm>
          <a:prstGeom prst="rect">
            <a:avLst/>
          </a:prstGeom>
        </p:spPr>
        <p:txBody>
          <a:bodyPr vert="horz" lIns="91440" tIns="45720" rIns="91440" bIns="45720" rtlCol="0" anchor="ctr"/>
          <a:lstStyle>
            <a:lvl1pPr algn="r">
              <a:defRPr sz="1800" b="1">
                <a:solidFill>
                  <a:schemeClr val="bg1"/>
                </a:solidFill>
              </a:defRPr>
            </a:lvl1pPr>
          </a:lstStyle>
          <a:p>
            <a:fld id="{B15CCACC-6213-F14B-B40D-407BFF938B14}" type="slidenum">
              <a:rPr lang="en-US" smtClean="0"/>
              <a:pPr/>
              <a:t>‹#›</a:t>
            </a:fld>
            <a:endParaRPr lang="en-US" dirty="0"/>
          </a:p>
        </p:txBody>
      </p:sp>
      <p:cxnSp>
        <p:nvCxnSpPr>
          <p:cNvPr id="14" name="Straight Connector 13">
            <a:extLst>
              <a:ext uri="{FF2B5EF4-FFF2-40B4-BE49-F238E27FC236}">
                <a16:creationId xmlns:a16="http://schemas.microsoft.com/office/drawing/2014/main" id="{4A9D0EE2-196A-704E-B498-12C51A4ABFD0}"/>
              </a:ext>
            </a:extLst>
          </p:cNvPr>
          <p:cNvCxnSpPr/>
          <p:nvPr userDrawn="1"/>
        </p:nvCxnSpPr>
        <p:spPr>
          <a:xfrm>
            <a:off x="406400" y="989880"/>
            <a:ext cx="711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44D54578-5BB9-2145-AEC0-3E09AB82C02E}"/>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392430" y="6410997"/>
            <a:ext cx="1607820" cy="248927"/>
          </a:xfrm>
          <a:prstGeom prst="rect">
            <a:avLst/>
          </a:prstGeom>
        </p:spPr>
      </p:pic>
    </p:spTree>
    <p:extLst>
      <p:ext uri="{BB962C8B-B14F-4D97-AF65-F5344CB8AC3E}">
        <p14:creationId xmlns:p14="http://schemas.microsoft.com/office/powerpoint/2010/main" val="2040796175"/>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88" r:id="rId7"/>
    <p:sldLayoutId id="2147483692" r:id="rId8"/>
    <p:sldLayoutId id="2147483691" r:id="rId9"/>
    <p:sldLayoutId id="2147483678" r:id="rId10"/>
    <p:sldLayoutId id="2147483679" r:id="rId11"/>
    <p:sldLayoutId id="2147483681" r:id="rId12"/>
    <p:sldLayoutId id="2147483682" r:id="rId13"/>
    <p:sldLayoutId id="2147483684" r:id="rId14"/>
    <p:sldLayoutId id="2147483685" r:id="rId15"/>
    <p:sldLayoutId id="2147483686" r:id="rId16"/>
  </p:sldLayoutIdLst>
  <p:txStyles>
    <p:titleStyle>
      <a:lvl1pPr marL="0" indent="0" algn="l" defTabSz="914400" rtl="0" eaLnBrk="1" latinLnBrk="0" hangingPunct="1">
        <a:lnSpc>
          <a:spcPct val="90000"/>
        </a:lnSpc>
        <a:spcBef>
          <a:spcPct val="0"/>
        </a:spcBef>
        <a:buFont typeface="Arial" panose="020B0604020202020204" pitchFamily="34" charset="0"/>
        <a:buNone/>
        <a:defRPr sz="3600" b="1" kern="1200">
          <a:solidFill>
            <a:srgbClr val="FEEE9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40">
          <p15:clr>
            <a:srgbClr val="F26B43"/>
          </p15:clr>
        </p15:guide>
        <p15:guide id="3" pos="7440">
          <p15:clr>
            <a:srgbClr val="F26B43"/>
          </p15:clr>
        </p15:guide>
        <p15:guide id="4" orient="horz" pos="264">
          <p15:clr>
            <a:srgbClr val="F26B43"/>
          </p15:clr>
        </p15:guide>
        <p15:guide id="5" pos="3840">
          <p15:clr>
            <a:srgbClr val="F26B43"/>
          </p15:clr>
        </p15:guide>
        <p15:guide id="6" orient="horz" pos="1008">
          <p15:clr>
            <a:srgbClr val="F26B43"/>
          </p15:clr>
        </p15:guide>
        <p15:guide id="7" pos="168">
          <p15:clr>
            <a:srgbClr val="F26B43"/>
          </p15:clr>
        </p15:guide>
        <p15:guide id="8" pos="7512">
          <p15:clr>
            <a:srgbClr val="F26B43"/>
          </p15:clr>
        </p15:guide>
        <p15:guide id="9" orient="horz" pos="3768">
          <p15:clr>
            <a:srgbClr val="F26B43"/>
          </p15:clr>
        </p15:guide>
        <p15:guide id="10" orient="horz" pos="369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64B49-3275-304E-93C5-D45AEE032E13}"/>
              </a:ext>
            </a:extLst>
          </p:cNvPr>
          <p:cNvSpPr>
            <a:spLocks noGrp="1"/>
          </p:cNvSpPr>
          <p:nvPr>
            <p:ph type="ctrTitle"/>
          </p:nvPr>
        </p:nvSpPr>
        <p:spPr>
          <a:xfrm>
            <a:off x="1365315" y="3173062"/>
            <a:ext cx="9461369" cy="731520"/>
          </a:xfrm>
        </p:spPr>
        <p:txBody>
          <a:bodyPr>
            <a:normAutofit/>
          </a:bodyPr>
          <a:lstStyle/>
          <a:p>
            <a:r>
              <a:rPr lang="en-US"/>
              <a:t>Evaluation </a:t>
            </a:r>
            <a:r>
              <a:rPr lang="en-US" dirty="0"/>
              <a:t>SPEECH CONTEST </a:t>
            </a:r>
          </a:p>
        </p:txBody>
      </p:sp>
      <p:sp>
        <p:nvSpPr>
          <p:cNvPr id="3" name="Subtitle 2">
            <a:extLst>
              <a:ext uri="{FF2B5EF4-FFF2-40B4-BE49-F238E27FC236}">
                <a16:creationId xmlns:a16="http://schemas.microsoft.com/office/drawing/2014/main" id="{6A9918C5-6FAE-1E4A-B76E-5C27E234DC69}"/>
              </a:ext>
            </a:extLst>
          </p:cNvPr>
          <p:cNvSpPr>
            <a:spLocks noGrp="1"/>
          </p:cNvSpPr>
          <p:nvPr>
            <p:ph type="subTitle" idx="1"/>
          </p:nvPr>
        </p:nvSpPr>
        <p:spPr/>
        <p:txBody>
          <a:bodyPr>
            <a:normAutofit fontScale="70000" lnSpcReduction="20000"/>
          </a:bodyPr>
          <a:lstStyle/>
          <a:p>
            <a:r>
              <a:rPr lang="en-US" dirty="0"/>
              <a:t>(Club/Area/Division/District Name)</a:t>
            </a:r>
          </a:p>
          <a:p>
            <a:r>
              <a:rPr lang="en-US" dirty="0"/>
              <a:t>(Date) </a:t>
            </a:r>
          </a:p>
          <a:p>
            <a:r>
              <a:rPr lang="en-US" dirty="0"/>
              <a:t>Tech-Master and SAA Briefing</a:t>
            </a:r>
          </a:p>
        </p:txBody>
      </p:sp>
    </p:spTree>
    <p:extLst>
      <p:ext uri="{BB962C8B-B14F-4D97-AF65-F5344CB8AC3E}">
        <p14:creationId xmlns:p14="http://schemas.microsoft.com/office/powerpoint/2010/main" val="2743629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3" y="1119117"/>
            <a:ext cx="4976455" cy="4748284"/>
          </a:xfrm>
        </p:spPr>
        <p:txBody>
          <a:bodyPr>
            <a:noAutofit/>
          </a:bodyPr>
          <a:lstStyle/>
          <a:p>
            <a:pPr marL="0" indent="0">
              <a:buNone/>
            </a:pPr>
            <a:endParaRPr lang="en-US" sz="1700" dirty="0"/>
          </a:p>
          <a:p>
            <a:r>
              <a:rPr lang="en-US" sz="1700" dirty="0"/>
              <a:t>Contest starts at </a:t>
            </a:r>
          </a:p>
          <a:p>
            <a:pPr marL="0" indent="0">
              <a:buNone/>
            </a:pPr>
            <a:r>
              <a:rPr lang="en-US" sz="1700" dirty="0"/>
              <a:t>(Details of the Contest timings and date)</a:t>
            </a:r>
          </a:p>
          <a:p>
            <a:r>
              <a:rPr lang="en-US" sz="1700" dirty="0"/>
              <a:t>So please ensure that you join latest by **</a:t>
            </a:r>
            <a:r>
              <a:rPr lang="en-US" sz="1700" dirty="0" err="1"/>
              <a:t>a.m</a:t>
            </a:r>
            <a:r>
              <a:rPr lang="en-US" sz="1700" dirty="0"/>
              <a:t>/p.m. Your presence is solicited till the end of the Contest.</a:t>
            </a:r>
          </a:p>
          <a:p>
            <a:pPr marL="0" indent="0">
              <a:buNone/>
            </a:pPr>
            <a:endParaRPr lang="en-US" sz="1700" dirty="0"/>
          </a:p>
          <a:p>
            <a:r>
              <a:rPr lang="en-US" sz="1700" dirty="0"/>
              <a:t>ALL THE BEST!!!</a:t>
            </a:r>
          </a:p>
          <a:p>
            <a:pPr marL="0" indent="0">
              <a:buNone/>
            </a:pPr>
            <a:endParaRPr lang="en-US" sz="1700" dirty="0"/>
          </a:p>
          <a:p>
            <a:endParaRPr lang="en-US" sz="1700" dirty="0"/>
          </a:p>
        </p:txBody>
      </p:sp>
      <p:sp>
        <p:nvSpPr>
          <p:cNvPr id="4" name="Content Placeholder 3"/>
          <p:cNvSpPr>
            <a:spLocks noGrp="1"/>
          </p:cNvSpPr>
          <p:nvPr>
            <p:ph sz="half" idx="2"/>
          </p:nvPr>
        </p:nvSpPr>
        <p:spPr/>
        <p:txBody>
          <a:bodyPr/>
          <a:lstStyle/>
          <a:p>
            <a:r>
              <a:rPr lang="en-US" dirty="0"/>
              <a:t>(Agenda pic can be shared)</a:t>
            </a:r>
            <a:endParaRPr lang="en-IN" dirty="0"/>
          </a:p>
        </p:txBody>
      </p:sp>
    </p:spTree>
    <p:extLst>
      <p:ext uri="{BB962C8B-B14F-4D97-AF65-F5344CB8AC3E}">
        <p14:creationId xmlns:p14="http://schemas.microsoft.com/office/powerpoint/2010/main" val="3862882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4A99F-1B33-ED47-9169-3AAE7F3403B2}"/>
              </a:ext>
            </a:extLst>
          </p:cNvPr>
          <p:cNvSpPr>
            <a:spLocks noGrp="1"/>
          </p:cNvSpPr>
          <p:nvPr>
            <p:ph type="ctrTitle"/>
          </p:nvPr>
        </p:nvSpPr>
        <p:spPr/>
        <p:txBody>
          <a:bodyPr>
            <a:normAutofit fontScale="90000"/>
          </a:bodyPr>
          <a:lstStyle/>
          <a:p>
            <a:r>
              <a:rPr lang="en-US" dirty="0"/>
              <a:t>International Speech Contest</a:t>
            </a:r>
          </a:p>
        </p:txBody>
      </p:sp>
      <p:sp>
        <p:nvSpPr>
          <p:cNvPr id="3" name="Subtitle 2">
            <a:extLst>
              <a:ext uri="{FF2B5EF4-FFF2-40B4-BE49-F238E27FC236}">
                <a16:creationId xmlns:a16="http://schemas.microsoft.com/office/drawing/2014/main" id="{B4EBDEE7-998C-2548-ADE9-731538AEF35D}"/>
              </a:ext>
            </a:extLst>
          </p:cNvPr>
          <p:cNvSpPr>
            <a:spLocks noGrp="1"/>
          </p:cNvSpPr>
          <p:nvPr>
            <p:ph type="subTitle" idx="1"/>
          </p:nvPr>
        </p:nvSpPr>
        <p:spPr/>
        <p:txBody>
          <a:bodyPr>
            <a:normAutofit fontScale="85000" lnSpcReduction="20000"/>
          </a:bodyPr>
          <a:lstStyle/>
          <a:p>
            <a:r>
              <a:rPr lang="en-US" dirty="0"/>
              <a:t>(Club/Area/Division/District Name)</a:t>
            </a:r>
          </a:p>
          <a:p>
            <a:r>
              <a:rPr lang="en-US" dirty="0"/>
              <a:t>Thank You Zoom Master and SAA</a:t>
            </a:r>
          </a:p>
        </p:txBody>
      </p:sp>
    </p:spTree>
    <p:extLst>
      <p:ext uri="{BB962C8B-B14F-4D97-AF65-F5344CB8AC3E}">
        <p14:creationId xmlns:p14="http://schemas.microsoft.com/office/powerpoint/2010/main" val="248284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2" y="1185760"/>
            <a:ext cx="11732557" cy="4332319"/>
          </a:xfrm>
        </p:spPr>
        <p:txBody>
          <a:bodyPr>
            <a:normAutofit/>
          </a:bodyPr>
          <a:lstStyle/>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As Sergeant-At-Arms and Tech-Master, it is your responsibility to make your audio and video arrangements.</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Keep your Zoom App downloaded on PC and updated.</a:t>
            </a:r>
            <a:endPar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endParaRP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rPr>
              <a:t>Have enough Internet bandwidth </a:t>
            </a: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(5 Mbps or above) </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Keep a back-up device, preferably with a different network.</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Make sure to have enough battery backup to last 2.5 to 3 hours.</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If you are going to use any Bluetooth device, check its connectivity with the device before the start of the Contest. </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Join the Contest well before time to check your audio and video.</a:t>
            </a:r>
          </a:p>
        </p:txBody>
      </p:sp>
    </p:spTree>
    <p:extLst>
      <p:ext uri="{BB962C8B-B14F-4D97-AF65-F5344CB8AC3E}">
        <p14:creationId xmlns:p14="http://schemas.microsoft.com/office/powerpoint/2010/main" val="9813755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2" y="1140431"/>
            <a:ext cx="11647367" cy="4726969"/>
          </a:xfrm>
        </p:spPr>
        <p:txBody>
          <a:bodyPr>
            <a:normAutofit/>
          </a:bodyPr>
          <a:lstStyle/>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Before the Contest, display the </a:t>
            </a:r>
            <a:r>
              <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rPr>
              <a:t>Online speech contest statement and </a:t>
            </a: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naming convention for all the Contest Officials.</a:t>
            </a: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Online Speech contest statement -</a:t>
            </a:r>
            <a:endPar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IN" sz="1700" b="0" i="1" u="none" strike="noStrike" kern="1200" cap="none" spc="0" normalizeH="0" baseline="0" noProof="0" dirty="0">
                <a:ln>
                  <a:noFill/>
                </a:ln>
                <a:solidFill>
                  <a:srgbClr val="004165"/>
                </a:solidFill>
                <a:effectLst/>
                <a:uLnTx/>
                <a:uFillTx/>
                <a:latin typeface="Arial" panose="020B0604020202020204"/>
                <a:ea typeface="+mn-ea"/>
                <a:cs typeface="+mn-cs"/>
              </a:rPr>
              <a:t>By attending this remote Area, Division, or District speech contest, you agree to the privacy policy of Toastmasters International as well as the </a:t>
            </a:r>
            <a:r>
              <a:rPr kumimoji="0" lang="en-IN" sz="1700" b="0" i="1" u="none" strike="noStrike" kern="1200" cap="none" spc="0" normalizeH="0" baseline="0" noProof="0" dirty="0" err="1">
                <a:ln>
                  <a:noFill/>
                </a:ln>
                <a:solidFill>
                  <a:srgbClr val="004165"/>
                </a:solidFill>
                <a:effectLst/>
                <a:uLnTx/>
                <a:uFillTx/>
                <a:latin typeface="Arial" panose="020B0604020202020204"/>
                <a:ea typeface="+mn-ea"/>
                <a:cs typeface="+mn-cs"/>
              </a:rPr>
              <a:t>unassociated</a:t>
            </a:r>
            <a:r>
              <a:rPr kumimoji="0" lang="en-IN" sz="1700" b="0" i="1" u="none" strike="noStrike" kern="1200" cap="none" spc="0" normalizeH="0" baseline="0" noProof="0" dirty="0">
                <a:ln>
                  <a:noFill/>
                </a:ln>
                <a:solidFill>
                  <a:srgbClr val="004165"/>
                </a:solidFill>
                <a:effectLst/>
                <a:uLnTx/>
                <a:uFillTx/>
                <a:latin typeface="Arial" panose="020B0604020202020204"/>
                <a:ea typeface="+mn-ea"/>
                <a:cs typeface="+mn-cs"/>
              </a:rPr>
              <a:t> remote hosting service. Some of your personal information, such as name, image, and any shared messages may be shared with other meeting participants and will be recorded by Toastmasters International who may use the recording in the future as it sees fit. Your remote attendance hereby discharges Toastmasters International from all claims, demands, rights, promises, damages and liabilities arising out of or in connection with the use or distribution of said video recordings, including but not limited to any claims for invasion of privacy, appropriation of likeness or defamation.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N" sz="1700" b="0" i="1" u="none" strike="noStrike" kern="1200" cap="none" spc="0" normalizeH="0" baseline="0" noProof="0" dirty="0">
              <a:ln>
                <a:noFill/>
              </a:ln>
              <a:solidFill>
                <a:srgbClr val="004165"/>
              </a:solidFill>
              <a:effectLst/>
              <a:uLnTx/>
              <a:uFillTx/>
              <a:latin typeface="Arial" panose="020B060402020202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Chief SAA being Co-Host will be responsible for admitting all attendees and guests waiting outside into the Main meeting room. Please do so only in-between speeches.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IN" sz="1700" b="0" i="1" u="none" strike="noStrike" kern="1200" cap="none" spc="0" normalizeH="0" baseline="0" noProof="0" dirty="0">
              <a:ln>
                <a:noFill/>
              </a:ln>
              <a:solidFill>
                <a:srgbClr val="004165"/>
              </a:solidFill>
              <a:effectLst/>
              <a:uLnTx/>
              <a:uFillTx/>
              <a:latin typeface="Arial" panose="020B0604020202020204"/>
              <a:ea typeface="+mn-ea"/>
              <a:cs typeface="+mn-cs"/>
            </a:endParaRPr>
          </a:p>
          <a:p>
            <a:pPr marL="228600" marR="0" lvl="0" indent="-228600" algn="just"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Ensure that all the Contest Officials(</a:t>
            </a:r>
            <a:r>
              <a:rPr kumimoji="0" lang="en-US" sz="1700" b="1" i="0" u="none" strike="noStrike" kern="1200" cap="none" spc="0" normalizeH="0" baseline="0" noProof="0" dirty="0">
                <a:ln>
                  <a:noFill/>
                </a:ln>
                <a:solidFill>
                  <a:srgbClr val="333333"/>
                </a:solidFill>
                <a:effectLst/>
                <a:uLnTx/>
                <a:uFillTx/>
                <a:latin typeface="Arial" panose="020B0604020202020204"/>
                <a:ea typeface="+mn-ea"/>
                <a:cs typeface="+mn-cs"/>
              </a:rPr>
              <a:t>except Judges and Tally counters</a:t>
            </a: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 with their Role + Name [as per the naming convention decided at the time of the briefing] are properly renamed. </a:t>
            </a:r>
          </a:p>
        </p:txBody>
      </p:sp>
    </p:spTree>
    <p:extLst>
      <p:ext uri="{BB962C8B-B14F-4D97-AF65-F5344CB8AC3E}">
        <p14:creationId xmlns:p14="http://schemas.microsoft.com/office/powerpoint/2010/main" val="18589586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3" y="1262840"/>
            <a:ext cx="11629815" cy="4332319"/>
          </a:xfrm>
        </p:spPr>
        <p:txBody>
          <a:bodyPr>
            <a:normAutofit/>
          </a:bodyPr>
          <a:lstStyle/>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Zoom Master and SAA to co-ordinate to check that </a:t>
            </a:r>
            <a:r>
              <a:rPr kumimoji="0" lang="en-US" sz="1700" b="1" i="0" u="none" strike="noStrike" kern="1200" cap="none" spc="0" normalizeH="0" baseline="0" noProof="0" dirty="0">
                <a:ln>
                  <a:noFill/>
                </a:ln>
                <a:solidFill>
                  <a:srgbClr val="333333"/>
                </a:solidFill>
                <a:effectLst/>
                <a:uLnTx/>
                <a:uFillTx/>
                <a:latin typeface="Arial" panose="020B0604020202020204"/>
                <a:ea typeface="+mn-ea"/>
                <a:cs typeface="+mn-cs"/>
              </a:rPr>
              <a:t>all attendees have the audio and video turned off</a:t>
            </a: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 for all attendees </a:t>
            </a:r>
            <a:r>
              <a:rPr kumimoji="0" lang="en-US" sz="1700" b="1" i="0" u="none" strike="noStrike" kern="1200" cap="none" spc="0" normalizeH="0" baseline="0" noProof="0" dirty="0">
                <a:ln>
                  <a:noFill/>
                </a:ln>
                <a:solidFill>
                  <a:srgbClr val="333333"/>
                </a:solidFill>
                <a:effectLst/>
                <a:uLnTx/>
                <a:uFillTx/>
                <a:latin typeface="Arial" panose="020B0604020202020204"/>
                <a:ea typeface="+mn-ea"/>
                <a:cs typeface="+mn-cs"/>
              </a:rPr>
              <a:t>except for Contest Chair, Timer and next Contestant</a:t>
            </a: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 during the Contest.</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SAA is required to be on “Gallery View” at all times, to see at all times all the attendees in the Meeting Room so that if any one drops off it is easy to find out.</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rPr>
              <a:t>Along with the contestants, the </a:t>
            </a:r>
            <a:r>
              <a:rPr kumimoji="0" lang="en-IN" sz="1700" b="1" i="0" u="none" strike="noStrike" kern="1200" cap="none" spc="0" normalizeH="0" baseline="0" noProof="0" dirty="0">
                <a:ln>
                  <a:noFill/>
                </a:ln>
                <a:solidFill>
                  <a:srgbClr val="333333"/>
                </a:solidFill>
                <a:effectLst/>
                <a:uLnTx/>
                <a:uFillTx/>
                <a:latin typeface="Arial" panose="020B0604020202020204"/>
                <a:ea typeface="+mn-ea"/>
                <a:cs typeface="+mn-cs"/>
              </a:rPr>
              <a:t>Sergeants at Arms </a:t>
            </a:r>
            <a:r>
              <a:rPr kumimoji="0" lang="en-IN" sz="1700" b="0" i="0" u="none" strike="noStrike" kern="1200" cap="none" spc="0" normalizeH="0" baseline="0" noProof="0" dirty="0">
                <a:ln>
                  <a:noFill/>
                </a:ln>
                <a:solidFill>
                  <a:srgbClr val="333333"/>
                </a:solidFill>
                <a:effectLst/>
                <a:uLnTx/>
                <a:uFillTx/>
                <a:latin typeface="Arial" panose="020B0604020202020204"/>
                <a:ea typeface="+mn-ea"/>
                <a:cs typeface="+mn-cs"/>
              </a:rPr>
              <a:t>(excluding the Chief Sergeant at Arms) are also assigned to the breakout room(s).</a:t>
            </a:r>
            <a:endPar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endParaRPr>
          </a:p>
        </p:txBody>
      </p:sp>
    </p:spTree>
    <p:extLst>
      <p:ext uri="{BB962C8B-B14F-4D97-AF65-F5344CB8AC3E}">
        <p14:creationId xmlns:p14="http://schemas.microsoft.com/office/powerpoint/2010/main" val="585297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2" y="1069145"/>
            <a:ext cx="11647367" cy="4798255"/>
          </a:xfrm>
        </p:spPr>
        <p:txBody>
          <a:bodyPr>
            <a:normAutofit/>
          </a:bodyPr>
          <a:lstStyle/>
          <a:p>
            <a:pPr marL="0" indent="0" algn="just">
              <a:buNone/>
            </a:pPr>
            <a:r>
              <a:rPr lang="en-US" sz="1700" dirty="0"/>
              <a:t>Breakout Room</a:t>
            </a:r>
          </a:p>
          <a:p>
            <a:pPr algn="just"/>
            <a:r>
              <a:rPr lang="en-US" sz="1700" dirty="0"/>
              <a:t>In case a contestant wishes to be moved to a breakout room, Tech Master will send that contestant into the breakout room.</a:t>
            </a:r>
          </a:p>
          <a:p>
            <a:pPr algn="just"/>
            <a:r>
              <a:rPr lang="en-US" sz="1700" dirty="0"/>
              <a:t>Once the contestant has joined the breakout room, Tech master will confirm the same to the Contest Chair. </a:t>
            </a:r>
          </a:p>
          <a:p>
            <a:pPr algn="just"/>
            <a:r>
              <a:rPr lang="en-US" sz="1700" dirty="0"/>
              <a:t>During the 1 minute silence, the Tech-Master will send a broadcast to the breakout room(s) for the contestant to come into the main room.</a:t>
            </a:r>
          </a:p>
          <a:p>
            <a:pPr algn="just"/>
            <a:endParaRPr lang="en-US" sz="1700" dirty="0"/>
          </a:p>
        </p:txBody>
      </p:sp>
    </p:spTree>
    <p:extLst>
      <p:ext uri="{BB962C8B-B14F-4D97-AF65-F5344CB8AC3E}">
        <p14:creationId xmlns:p14="http://schemas.microsoft.com/office/powerpoint/2010/main" val="3861420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2" y="1535081"/>
            <a:ext cx="11647365" cy="4332319"/>
          </a:xfrm>
        </p:spPr>
        <p:txBody>
          <a:bodyPr>
            <a:normAutofit/>
          </a:bodyPr>
          <a:lstStyle/>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Please join the Contest early at least 30 mins before the Contest.</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Rename yourself and check that the Contest Officials have renamed as per the naming convention i.e. </a:t>
            </a:r>
          </a:p>
          <a:p>
            <a:pPr marL="685800" marR="0" lvl="1" indent="-228600" algn="just"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Contestant  - </a:t>
            </a:r>
            <a:r>
              <a:rPr kumimoji="0" lang="en-US" sz="1700" b="0" i="0" u="none" strike="noStrike" kern="1200" cap="none" spc="0" normalizeH="0" baseline="0" noProof="0" dirty="0" err="1">
                <a:ln>
                  <a:noFill/>
                </a:ln>
                <a:solidFill>
                  <a:srgbClr val="333333"/>
                </a:solidFill>
                <a:effectLst/>
                <a:uLnTx/>
                <a:uFillTx/>
                <a:latin typeface="Arial" panose="020B0604020202020204"/>
                <a:ea typeface="+mn-ea"/>
                <a:cs typeface="+mn-cs"/>
              </a:rPr>
              <a:t>TTC_C#_Name</a:t>
            </a:r>
            <a:endPar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endParaRPr>
          </a:p>
          <a:p>
            <a:pPr marL="685800" marR="0" lvl="1" indent="-228600" algn="just"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Contest Officials - TTC_[Role]_Name</a:t>
            </a:r>
          </a:p>
          <a:p>
            <a:pPr marL="685800" marR="0" lvl="1" indent="-228600" algn="just" defTabSz="914400" rtl="0" eaLnBrk="1" fontAlgn="auto" latinLnBrk="0" hangingPunct="1">
              <a:lnSpc>
                <a:spcPct val="150000"/>
              </a:lnSpc>
              <a:spcBef>
                <a:spcPts val="5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Judge - J# </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Follow the same for back-up devices and rename it with suffix – Backup.</a:t>
            </a:r>
          </a:p>
        </p:txBody>
      </p:sp>
    </p:spTree>
    <p:extLst>
      <p:ext uri="{BB962C8B-B14F-4D97-AF65-F5344CB8AC3E}">
        <p14:creationId xmlns:p14="http://schemas.microsoft.com/office/powerpoint/2010/main" val="4291446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3" y="1535081"/>
            <a:ext cx="11384184" cy="4332319"/>
          </a:xfrm>
        </p:spPr>
        <p:txBody>
          <a:bodyPr>
            <a:normAutofit/>
          </a:bodyPr>
          <a:lstStyle/>
          <a:p>
            <a:pPr algn="just"/>
            <a:r>
              <a:rPr lang="en-US" sz="1700" dirty="0"/>
              <a:t>Speaking Order:</a:t>
            </a:r>
          </a:p>
          <a:p>
            <a:pPr lvl="1" algn="just"/>
            <a:r>
              <a:rPr lang="en-US" sz="1700" dirty="0"/>
              <a:t>Contestant 1 – </a:t>
            </a:r>
          </a:p>
          <a:p>
            <a:pPr lvl="1" algn="just"/>
            <a:r>
              <a:rPr lang="en-US" sz="1700" dirty="0"/>
              <a:t>Contestant 2 – </a:t>
            </a:r>
          </a:p>
          <a:p>
            <a:pPr lvl="1" algn="just"/>
            <a:r>
              <a:rPr lang="en-US" sz="1700" dirty="0"/>
              <a:t>Contestant 3 – </a:t>
            </a:r>
          </a:p>
          <a:p>
            <a:pPr lvl="1" algn="just"/>
            <a:r>
              <a:rPr lang="en-US" sz="1700" dirty="0"/>
              <a:t>Contestant 4 – </a:t>
            </a:r>
          </a:p>
          <a:p>
            <a:pPr lvl="1" algn="just"/>
            <a:r>
              <a:rPr lang="en-US" sz="1700" dirty="0"/>
              <a:t>Contestant 5 – </a:t>
            </a:r>
          </a:p>
        </p:txBody>
      </p:sp>
    </p:spTree>
    <p:extLst>
      <p:ext uri="{BB962C8B-B14F-4D97-AF65-F5344CB8AC3E}">
        <p14:creationId xmlns:p14="http://schemas.microsoft.com/office/powerpoint/2010/main" val="2491983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4" y="944997"/>
            <a:ext cx="11647366" cy="5202585"/>
          </a:xfrm>
        </p:spPr>
        <p:txBody>
          <a:bodyPr>
            <a:normAutofit/>
          </a:bodyPr>
          <a:lstStyle/>
          <a:p>
            <a:pPr marL="0" indent="0" algn="just">
              <a:buNone/>
            </a:pPr>
            <a:endParaRPr lang="en-US" sz="1700" dirty="0"/>
          </a:p>
          <a:p>
            <a:pPr marL="0" indent="0" algn="just">
              <a:buNone/>
            </a:pPr>
            <a:r>
              <a:rPr lang="en-US" sz="1700" dirty="0"/>
              <a:t>Technical Failure:</a:t>
            </a:r>
          </a:p>
          <a:p>
            <a:pPr algn="just"/>
            <a:r>
              <a:rPr lang="en-US" sz="1700" dirty="0"/>
              <a:t>If the Contest cannot be continued due to an unresolved network failure, it may be postponed to a future date.</a:t>
            </a:r>
          </a:p>
          <a:p>
            <a:pPr algn="just"/>
            <a:endParaRPr lang="en-US" sz="1700" dirty="0"/>
          </a:p>
          <a:p>
            <a:pPr algn="just"/>
            <a:r>
              <a:rPr lang="en-US" sz="1700" dirty="0"/>
              <a:t>In case the contestant in the breakout room gets dropped, the contestant must immediately call the Sergeant at Arms on a video call until back in the meeting. </a:t>
            </a:r>
          </a:p>
          <a:p>
            <a:pPr algn="just"/>
            <a:endParaRPr lang="en-US" sz="1700" dirty="0"/>
          </a:p>
          <a:p>
            <a:pPr algn="just"/>
            <a:r>
              <a:rPr lang="en-US" sz="1700" dirty="0"/>
              <a:t>If a speech is going on while the dropped contestant rejoins, the contestant shall be kept in the waiting room until the 1 minute silence and then moved back to the breakout room.</a:t>
            </a:r>
          </a:p>
        </p:txBody>
      </p:sp>
    </p:spTree>
    <p:extLst>
      <p:ext uri="{BB962C8B-B14F-4D97-AF65-F5344CB8AC3E}">
        <p14:creationId xmlns:p14="http://schemas.microsoft.com/office/powerpoint/2010/main" val="996454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9ADA1-3551-114F-9BA7-2841D0CB7011}"/>
              </a:ext>
            </a:extLst>
          </p:cNvPr>
          <p:cNvSpPr>
            <a:spLocks noGrp="1"/>
          </p:cNvSpPr>
          <p:nvPr>
            <p:ph type="title"/>
          </p:nvPr>
        </p:nvSpPr>
        <p:spPr/>
        <p:txBody>
          <a:bodyPr/>
          <a:lstStyle/>
          <a:p>
            <a:r>
              <a:rPr lang="en-US" dirty="0"/>
              <a:t>ISC</a:t>
            </a:r>
          </a:p>
        </p:txBody>
      </p:sp>
      <p:sp>
        <p:nvSpPr>
          <p:cNvPr id="3" name="Content Placeholder 2">
            <a:extLst>
              <a:ext uri="{FF2B5EF4-FFF2-40B4-BE49-F238E27FC236}">
                <a16:creationId xmlns:a16="http://schemas.microsoft.com/office/drawing/2014/main" id="{BD33F1CF-F1A5-F949-9F29-7FA1D86DCF73}"/>
              </a:ext>
            </a:extLst>
          </p:cNvPr>
          <p:cNvSpPr>
            <a:spLocks noGrp="1"/>
          </p:cNvSpPr>
          <p:nvPr>
            <p:ph sz="half" idx="1"/>
          </p:nvPr>
        </p:nvSpPr>
        <p:spPr>
          <a:xfrm>
            <a:off x="277933" y="1535081"/>
            <a:ext cx="11299777" cy="4332319"/>
          </a:xfrm>
        </p:spPr>
        <p:txBody>
          <a:bodyPr>
            <a:normAutofit/>
          </a:bodyPr>
          <a:lstStyle/>
          <a:p>
            <a:pPr marL="0" marR="0" lvl="0" indent="0" algn="just"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Protests</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The Chief Judge will convene a protest hearing inside a breakout room. </a:t>
            </a: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All the Voting Judges will be called into the Breakout Room. </a:t>
            </a:r>
            <a:endParaRPr kumimoji="0" lang="en-US" sz="1700" b="1" i="0" u="none" strike="noStrike" kern="1200" cap="none" spc="0" normalizeH="0" baseline="0" noProof="0" dirty="0">
              <a:ln>
                <a:noFill/>
              </a:ln>
              <a:solidFill>
                <a:srgbClr val="333333"/>
              </a:solidFill>
              <a:effectLst/>
              <a:uLnTx/>
              <a:uFillTx/>
              <a:latin typeface="Arial" panose="020B0604020202020204"/>
              <a:ea typeface="+mn-ea"/>
              <a:cs typeface="+mn-cs"/>
            </a:endParaRPr>
          </a:p>
          <a:p>
            <a:pPr marL="228600" marR="0" lvl="0" indent="-228600" algn="just" defTabSz="914400" rtl="0" eaLnBrk="1" fontAlgn="auto" latinLnBrk="0" hangingPunct="1">
              <a:lnSpc>
                <a:spcPct val="15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a:ln>
                  <a:noFill/>
                </a:ln>
                <a:solidFill>
                  <a:srgbClr val="333333"/>
                </a:solidFill>
                <a:effectLst/>
                <a:uLnTx/>
                <a:uFillTx/>
                <a:latin typeface="Arial" panose="020B0604020202020204"/>
                <a:ea typeface="+mn-ea"/>
                <a:cs typeface="+mn-cs"/>
              </a:rPr>
              <a:t>The Chief Judge shall take up the host rights and remove co-host privileges of all other attendees  (excluding the Tech-Master).</a:t>
            </a:r>
          </a:p>
        </p:txBody>
      </p:sp>
    </p:spTree>
    <p:extLst>
      <p:ext uri="{BB962C8B-B14F-4D97-AF65-F5344CB8AC3E}">
        <p14:creationId xmlns:p14="http://schemas.microsoft.com/office/powerpoint/2010/main" val="223614539"/>
      </p:ext>
    </p:extLst>
  </p:cSld>
  <p:clrMapOvr>
    <a:masterClrMapping/>
  </p:clrMapOvr>
</p:sld>
</file>

<file path=ppt/theme/theme1.xml><?xml version="1.0" encoding="utf-8"?>
<a:theme xmlns:a="http://schemas.openxmlformats.org/drawingml/2006/main" name="Toastmasters Theme Light Mode">
  <a:themeElements>
    <a:clrScheme name="Toastmasters">
      <a:dk1>
        <a:srgbClr val="333333"/>
      </a:dk1>
      <a:lt1>
        <a:srgbClr val="FFFFFF"/>
      </a:lt1>
      <a:dk2>
        <a:srgbClr val="012838"/>
      </a:dk2>
      <a:lt2>
        <a:srgbClr val="F5F5F5"/>
      </a:lt2>
      <a:accent1>
        <a:srgbClr val="B3C3D3"/>
      </a:accent1>
      <a:accent2>
        <a:srgbClr val="7B98B2"/>
      </a:accent2>
      <a:accent3>
        <a:srgbClr val="497593"/>
      </a:accent3>
      <a:accent4>
        <a:srgbClr val="0B5879"/>
      </a:accent4>
      <a:accent5>
        <a:srgbClr val="004061"/>
      </a:accent5>
      <a:accent6>
        <a:srgbClr val="004165"/>
      </a:accent6>
      <a:hlink>
        <a:srgbClr val="0248C2"/>
      </a:hlink>
      <a:folHlink>
        <a:srgbClr val="0248C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14-PowerpoitTemplate16X9" id="{96063725-7E05-C44F-8890-68DF93CBD323}" vid="{16414037-9159-2E40-A0DB-93289D8BE62A}"/>
    </a:ext>
  </a:extLst>
</a:theme>
</file>

<file path=ppt/theme/theme2.xml><?xml version="1.0" encoding="utf-8"?>
<a:theme xmlns:a="http://schemas.openxmlformats.org/drawingml/2006/main" name="Toastmasters Theme Dark Mode">
  <a:themeElements>
    <a:clrScheme name="Toastmasters">
      <a:dk1>
        <a:srgbClr val="333333"/>
      </a:dk1>
      <a:lt1>
        <a:srgbClr val="FFFFFF"/>
      </a:lt1>
      <a:dk2>
        <a:srgbClr val="012838"/>
      </a:dk2>
      <a:lt2>
        <a:srgbClr val="F5F5F5"/>
      </a:lt2>
      <a:accent1>
        <a:srgbClr val="B3C3D3"/>
      </a:accent1>
      <a:accent2>
        <a:srgbClr val="7B98B2"/>
      </a:accent2>
      <a:accent3>
        <a:srgbClr val="497593"/>
      </a:accent3>
      <a:accent4>
        <a:srgbClr val="0B5879"/>
      </a:accent4>
      <a:accent5>
        <a:srgbClr val="004061"/>
      </a:accent5>
      <a:accent6>
        <a:srgbClr val="004165"/>
      </a:accent6>
      <a:hlink>
        <a:srgbClr val="0248C2"/>
      </a:hlink>
      <a:folHlink>
        <a:srgbClr val="0248C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14-PowerpoitTemplate16X9" id="{96063725-7E05-C44F-8890-68DF93CBD323}" vid="{0545A7BE-8E6E-6643-95ED-113AE53B1E3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E3D0C45A77D2C42ADCE998E2ABBD5A1" ma:contentTypeVersion="2" ma:contentTypeDescription="Create a new document." ma:contentTypeScope="" ma:versionID="904d268cac1fbff55d581fb5d2a53178">
  <xsd:schema xmlns:xsd="http://www.w3.org/2001/XMLSchema" xmlns:xs="http://www.w3.org/2001/XMLSchema" xmlns:p="http://schemas.microsoft.com/office/2006/metadata/properties" xmlns:ns2="c7d37535-c817-4fa5-863a-32ca51dc1998" targetNamespace="http://schemas.microsoft.com/office/2006/metadata/properties" ma:root="true" ma:fieldsID="aee9cefdc829a7a796ae597e10f41af7" ns2:_="">
    <xsd:import namespace="c7d37535-c817-4fa5-863a-32ca51dc1998"/>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d37535-c817-4fa5-863a-32ca51dc199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D5980A-1A22-4057-BC6A-F097FBD53BA2}">
  <ds:schemaRef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www.w3.org/XML/1998/namespace"/>
    <ds:schemaRef ds:uri="http://purl.org/dc/dcmitype/"/>
  </ds:schemaRefs>
</ds:datastoreItem>
</file>

<file path=customXml/itemProps2.xml><?xml version="1.0" encoding="utf-8"?>
<ds:datastoreItem xmlns:ds="http://schemas.openxmlformats.org/officeDocument/2006/customXml" ds:itemID="{51FF2DEF-EFB8-4933-BA48-47540843DD55}">
  <ds:schemaRefs>
    <ds:schemaRef ds:uri="http://schemas.microsoft.com/sharepoint/v3/contenttype/forms"/>
  </ds:schemaRefs>
</ds:datastoreItem>
</file>

<file path=customXml/itemProps3.xml><?xml version="1.0" encoding="utf-8"?>
<ds:datastoreItem xmlns:ds="http://schemas.openxmlformats.org/officeDocument/2006/customXml" ds:itemID="{4D696DB9-8267-4840-B535-03D58561BC8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d37535-c817-4fa5-863a-32ca51dc199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414-PowerpointTemplate16X9</Template>
  <TotalTime>51</TotalTime>
  <Words>820</Words>
  <Application>Microsoft Office PowerPoint</Application>
  <PresentationFormat>Widescreen</PresentationFormat>
  <Paragraphs>77</Paragraphs>
  <Slides>11</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Myriad Pro</vt:lpstr>
      <vt:lpstr>Myriad Pro Semibold</vt:lpstr>
      <vt:lpstr>Toastmasters Theme Light Mode</vt:lpstr>
      <vt:lpstr>Toastmasters Theme Dark Mode</vt:lpstr>
      <vt:lpstr>Evaluation SPEECH CONTEST </vt:lpstr>
      <vt:lpstr>ISC</vt:lpstr>
      <vt:lpstr>ISC</vt:lpstr>
      <vt:lpstr>ISC</vt:lpstr>
      <vt:lpstr>ISC</vt:lpstr>
      <vt:lpstr>ISC</vt:lpstr>
      <vt:lpstr>ISC</vt:lpstr>
      <vt:lpstr>ISC</vt:lpstr>
      <vt:lpstr>ISC</vt:lpstr>
      <vt:lpstr>ISC</vt:lpstr>
      <vt:lpstr>International Speech Contest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Asav</dc:creator>
  <cp:lastModifiedBy>Lancy Dsouza</cp:lastModifiedBy>
  <cp:revision>89</cp:revision>
  <dcterms:created xsi:type="dcterms:W3CDTF">2020-06-29T06:14:54Z</dcterms:created>
  <dcterms:modified xsi:type="dcterms:W3CDTF">2023-09-04T06:00:59Z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0x0101000E3D0C45A77D2C42ADCE998E2ABBD5A1</vt:lpwstr>
  </property>
</Properties>
</file>